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1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sldSz cx="9144000" cy="6858000" type="screen4x3"/>
  <p:notesSz cx="6858000" cy="9144000"/>
  <p:embeddedFontLst>
    <p:embeddedFont>
      <p:font typeface="Libre Baskerville" panose="02000000000000000000" pitchFamily="2" charset="0"/>
      <p:regular r:id="rId19"/>
      <p:bold r:id="rId20"/>
      <p:italic r:id="rId21"/>
    </p:embeddedFont>
    <p:embeddedFont>
      <p:font typeface="Libre Franklin" pitchFamily="2" charset="0"/>
      <p:regular r:id="rId22"/>
      <p:bold r:id="rId23"/>
      <p:italic r:id="rId24"/>
      <p:boldItalic r:id="rId2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inimized">
    <p:restoredLeft sz="0" autoAdjust="0"/>
    <p:restoredTop sz="0" autoAdjust="0"/>
  </p:normalViewPr>
  <p:slideViewPr>
    <p:cSldViewPr snapToGrid="0">
      <p:cViewPr varScale="1">
        <p:scale>
          <a:sx n="20" d="100"/>
          <a:sy n="20" d="100"/>
        </p:scale>
        <p:origin x="2226" y="2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font" Target="fonts/font3.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7.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2.fntdata"/><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6.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5.fntdata"/><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4.fntdata"/><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Google Shape;98;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9" name="Google Shape;99;p1: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4" name="Google Shape;104;p2: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0" name="Google Shape;110;p3: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6" name="Google Shape;116;p4: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p:cNvGrpSpPr/>
        <p:nvPr/>
      </p:nvGrpSpPr>
      <p:grpSpPr>
        <a:xfrm>
          <a:off x="0" y="0"/>
          <a:ext cx="0" cy="0"/>
          <a:chOff x="0" y="0"/>
          <a:chExt cx="0" cy="0"/>
        </a:xfrm>
      </p:grpSpPr>
      <p:sp>
        <p:nvSpPr>
          <p:cNvPr id="123" name="Google Shape;123;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4" name="Google Shape;124;p5: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p:cNvGrpSpPr/>
        <p:nvPr/>
      </p:nvGrpSpPr>
      <p:grpSpPr>
        <a:xfrm>
          <a:off x="0" y="0"/>
          <a:ext cx="0" cy="0"/>
          <a:chOff x="0" y="0"/>
          <a:chExt cx="0" cy="0"/>
        </a:xfrm>
      </p:grpSpPr>
      <p:sp>
        <p:nvSpPr>
          <p:cNvPr id="129" name="Google Shape;129;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0" name="Google Shape;130;p6: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6" name="Google Shape;136;p7: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
        <p:cNvGrpSpPr/>
        <p:nvPr/>
      </p:nvGrpSpPr>
      <p:grpSpPr>
        <a:xfrm>
          <a:off x="0" y="0"/>
          <a:ext cx="0" cy="0"/>
          <a:chOff x="0" y="0"/>
          <a:chExt cx="0" cy="0"/>
        </a:xfrm>
      </p:grpSpPr>
      <p:sp>
        <p:nvSpPr>
          <p:cNvPr id="155" name="Google Shape;155;p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6" name="Google Shape;156;p8: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p:cNvGrpSpPr/>
        <p:nvPr/>
      </p:nvGrpSpPr>
      <p:grpSpPr>
        <a:xfrm>
          <a:off x="0" y="0"/>
          <a:ext cx="0" cy="0"/>
          <a:chOff x="0" y="0"/>
          <a:chExt cx="0" cy="0"/>
        </a:xfrm>
      </p:grpSpPr>
      <p:sp>
        <p:nvSpPr>
          <p:cNvPr id="161" name="Google Shape;161;p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2" name="Google Shape;162;p9: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
        <p:cNvGrpSpPr/>
        <p:nvPr/>
      </p:nvGrpSpPr>
      <p:grpSpPr>
        <a:xfrm>
          <a:off x="0" y="0"/>
          <a:ext cx="0" cy="0"/>
          <a:chOff x="0" y="0"/>
          <a:chExt cx="0" cy="0"/>
        </a:xfrm>
      </p:grpSpPr>
      <p:sp>
        <p:nvSpPr>
          <p:cNvPr id="167" name="Google Shape;167;p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8" name="Google Shape;168;p10: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
        <p:cNvGrpSpPr/>
        <p:nvPr/>
      </p:nvGrpSpPr>
      <p:grpSpPr>
        <a:xfrm>
          <a:off x="0" y="0"/>
          <a:ext cx="0" cy="0"/>
          <a:chOff x="0" y="0"/>
          <a:chExt cx="0" cy="0"/>
        </a:xfrm>
      </p:grpSpPr>
      <p:sp>
        <p:nvSpPr>
          <p:cNvPr id="173" name="Google Shape;173;p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4" name="Google Shape;174;p11: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8"/>
        <p:cNvGrpSpPr/>
        <p:nvPr/>
      </p:nvGrpSpPr>
      <p:grpSpPr>
        <a:xfrm>
          <a:off x="0" y="0"/>
          <a:ext cx="0" cy="0"/>
          <a:chOff x="0" y="0"/>
          <a:chExt cx="0" cy="0"/>
        </a:xfrm>
      </p:grpSpPr>
      <p:sp>
        <p:nvSpPr>
          <p:cNvPr id="179" name="Google Shape;179;p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80" name="Google Shape;180;p12: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
        <p:cNvGrpSpPr/>
        <p:nvPr/>
      </p:nvGrpSpPr>
      <p:grpSpPr>
        <a:xfrm>
          <a:off x="0" y="0"/>
          <a:ext cx="0" cy="0"/>
          <a:chOff x="0" y="0"/>
          <a:chExt cx="0" cy="0"/>
        </a:xfrm>
      </p:grpSpPr>
      <p:sp>
        <p:nvSpPr>
          <p:cNvPr id="185" name="Google Shape;185;p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86" name="Google Shape;186;p13: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0"/>
        <p:cNvGrpSpPr/>
        <p:nvPr/>
      </p:nvGrpSpPr>
      <p:grpSpPr>
        <a:xfrm>
          <a:off x="0" y="0"/>
          <a:ext cx="0" cy="0"/>
          <a:chOff x="0" y="0"/>
          <a:chExt cx="0" cy="0"/>
        </a:xfrm>
      </p:grpSpPr>
      <p:sp>
        <p:nvSpPr>
          <p:cNvPr id="191" name="Google Shape;191;p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92" name="Google Shape;192;p14: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p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98" name="Google Shape;198;p15: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
        <p:cNvGrpSpPr/>
        <p:nvPr/>
      </p:nvGrpSpPr>
      <p:grpSpPr>
        <a:xfrm>
          <a:off x="0" y="0"/>
          <a:ext cx="0" cy="0"/>
          <a:chOff x="0" y="0"/>
          <a:chExt cx="0" cy="0"/>
        </a:xfrm>
      </p:grpSpPr>
      <p:sp>
        <p:nvSpPr>
          <p:cNvPr id="203" name="Google Shape;203;p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04" name="Google Shape;204;p16: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Diapositive de titre" type="title">
  <p:cSld name="TITLE">
    <p:bg>
      <p:bgPr>
        <a:blipFill rotWithShape="1">
          <a:blip r:embed="rId2">
            <a:alphaModFix/>
          </a:blip>
          <a:tile tx="0" ty="0" sx="55000" sy="55000" flip="none" algn="tl"/>
        </a:blipFill>
        <a:effectLst/>
      </p:bgPr>
    </p:bg>
    <p:spTree>
      <p:nvGrpSpPr>
        <p:cNvPr id="1" name="Shape 13"/>
        <p:cNvGrpSpPr/>
        <p:nvPr/>
      </p:nvGrpSpPr>
      <p:grpSpPr>
        <a:xfrm>
          <a:off x="0" y="0"/>
          <a:ext cx="0" cy="0"/>
          <a:chOff x="0" y="0"/>
          <a:chExt cx="0" cy="0"/>
        </a:xfrm>
      </p:grpSpPr>
      <p:sp>
        <p:nvSpPr>
          <p:cNvPr id="14" name="Google Shape;14;p2"/>
          <p:cNvSpPr/>
          <p:nvPr/>
        </p:nvSpPr>
        <p:spPr>
          <a:xfrm>
            <a:off x="0" y="0"/>
            <a:ext cx="9144000" cy="6858000"/>
          </a:xfrm>
          <a:prstGeom prst="rect">
            <a:avLst/>
          </a:pr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15" name="Google Shape;15;p2"/>
          <p:cNvSpPr/>
          <p:nvPr/>
        </p:nvSpPr>
        <p:spPr>
          <a:xfrm>
            <a:off x="65313" y="69755"/>
            <a:ext cx="9013372" cy="6692201"/>
          </a:xfrm>
          <a:prstGeom prst="roundRect">
            <a:avLst>
              <a:gd name="adj" fmla="val 4929"/>
            </a:avLst>
          </a:prstGeom>
          <a:blipFill rotWithShape="1">
            <a:blip r:embed="rId2">
              <a:alphaModFix/>
            </a:blip>
            <a:tile tx="0" ty="0" sx="55000" sy="55000" flip="none" algn="tl"/>
          </a:blipFill>
          <a:ln w="9525" cap="sq"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16" name="Google Shape;16;p2"/>
          <p:cNvSpPr txBox="1">
            <a:spLocks noGrp="1"/>
          </p:cNvSpPr>
          <p:nvPr>
            <p:ph type="subTitle" idx="1"/>
          </p:nvPr>
        </p:nvSpPr>
        <p:spPr>
          <a:xfrm>
            <a:off x="1295400" y="3200400"/>
            <a:ext cx="6400800" cy="1600200"/>
          </a:xfrm>
          <a:prstGeom prst="rect">
            <a:avLst/>
          </a:prstGeom>
          <a:noFill/>
          <a:ln>
            <a:noFill/>
          </a:ln>
        </p:spPr>
        <p:txBody>
          <a:bodyPr spcFirstLastPara="1" wrap="square" lIns="91425" tIns="45700" rIns="91425" bIns="45700" anchor="t" anchorCtr="0">
            <a:normAutofit/>
          </a:bodyPr>
          <a:lstStyle>
            <a:lvl1pPr lvl="0" algn="ctr">
              <a:spcBef>
                <a:spcPts val="580"/>
              </a:spcBef>
              <a:spcAft>
                <a:spcPts val="0"/>
              </a:spcAft>
              <a:buSzPts val="2210"/>
              <a:buNone/>
              <a:defRPr sz="2600">
                <a:solidFill>
                  <a:schemeClr val="dk2"/>
                </a:solidFill>
              </a:defRPr>
            </a:lvl1pPr>
            <a:lvl2pPr lvl="1" algn="ctr">
              <a:spcBef>
                <a:spcPts val="370"/>
              </a:spcBef>
              <a:spcAft>
                <a:spcPts val="0"/>
              </a:spcAft>
              <a:buSzPts val="1530"/>
              <a:buNone/>
              <a:defRPr/>
            </a:lvl2pPr>
            <a:lvl3pPr lvl="2" algn="ctr">
              <a:spcBef>
                <a:spcPts val="370"/>
              </a:spcBef>
              <a:spcAft>
                <a:spcPts val="0"/>
              </a:spcAft>
              <a:buSzPts val="1530"/>
              <a:buNone/>
              <a:defRPr/>
            </a:lvl3pPr>
            <a:lvl4pPr lvl="3" algn="ctr">
              <a:spcBef>
                <a:spcPts val="370"/>
              </a:spcBef>
              <a:spcAft>
                <a:spcPts val="0"/>
              </a:spcAft>
              <a:buSzPts val="1440"/>
              <a:buNone/>
              <a:defRPr/>
            </a:lvl4pPr>
            <a:lvl5pPr lvl="4" algn="ctr">
              <a:spcBef>
                <a:spcPts val="370"/>
              </a:spcBef>
              <a:spcAft>
                <a:spcPts val="0"/>
              </a:spcAft>
              <a:buSzPts val="1800"/>
              <a:buNone/>
              <a:defRPr/>
            </a:lvl5pPr>
            <a:lvl6pPr lvl="5" algn="ctr">
              <a:spcBef>
                <a:spcPts val="370"/>
              </a:spcBef>
              <a:spcAft>
                <a:spcPts val="0"/>
              </a:spcAft>
              <a:buSzPts val="1800"/>
              <a:buNone/>
              <a:defRPr/>
            </a:lvl6pPr>
            <a:lvl7pPr lvl="6" algn="ctr">
              <a:spcBef>
                <a:spcPts val="370"/>
              </a:spcBef>
              <a:spcAft>
                <a:spcPts val="0"/>
              </a:spcAft>
              <a:buSzPts val="1800"/>
              <a:buNone/>
              <a:defRPr/>
            </a:lvl7pPr>
            <a:lvl8pPr lvl="7" algn="ctr">
              <a:spcBef>
                <a:spcPts val="370"/>
              </a:spcBef>
              <a:spcAft>
                <a:spcPts val="0"/>
              </a:spcAft>
              <a:buSzPts val="1800"/>
              <a:buNone/>
              <a:defRPr/>
            </a:lvl8pPr>
            <a:lvl9pPr lvl="8" algn="ctr">
              <a:spcBef>
                <a:spcPts val="370"/>
              </a:spcBef>
              <a:spcAft>
                <a:spcPts val="0"/>
              </a:spcAft>
              <a:buSzPts val="1800"/>
              <a:buNone/>
              <a:defRPr/>
            </a:lvl9pPr>
          </a:lstStyle>
          <a:p>
            <a:endParaRPr/>
          </a:p>
        </p:txBody>
      </p:sp>
      <p:sp>
        <p:nvSpPr>
          <p:cNvPr id="17" name="Google Shape;17;p2"/>
          <p:cNvSpPr txBox="1">
            <a:spLocks noGrp="1"/>
          </p:cNvSpPr>
          <p:nvPr>
            <p:ph type="dt" idx="10"/>
          </p:nvPr>
        </p:nvSpPr>
        <p:spPr>
          <a:xfrm>
            <a:off x="6172200" y="6191250"/>
            <a:ext cx="2476500" cy="47625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 name="Google Shape;18;p2"/>
          <p:cNvSpPr txBox="1">
            <a:spLocks noGrp="1"/>
          </p:cNvSpPr>
          <p:nvPr>
            <p:ph type="ftr" idx="11"/>
          </p:nvPr>
        </p:nvSpPr>
        <p:spPr>
          <a:xfrm>
            <a:off x="914400" y="6172200"/>
            <a:ext cx="3962400" cy="4572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2"/>
          <p:cNvSpPr>
            <a:spLocks noGrp="1"/>
          </p:cNvSpPr>
          <p:nvPr>
            <p:ph type="sldNum" idx="12"/>
          </p:nvPr>
        </p:nvSpPr>
        <p:spPr>
          <a:xfrm>
            <a:off x="146304" y="6210300"/>
            <a:ext cx="457200" cy="457200"/>
          </a:xfrm>
          <a:prstGeom prst="ellipse">
            <a:avLst/>
          </a:prstGeom>
          <a:solidFill>
            <a:schemeClr val="accent1"/>
          </a:solidFill>
          <a:ln>
            <a:noFill/>
          </a:ln>
        </p:spPr>
        <p:txBody>
          <a:bodyPr spcFirstLastPara="1" wrap="square" lIns="0" tIns="0" rIns="0" bIns="0" anchor="ctr" anchorCtr="1">
            <a:noAutofit/>
          </a:bodyPr>
          <a:lstStyle>
            <a:lvl1pPr marL="0" lvl="0" indent="0" algn="ctr">
              <a:spcBef>
                <a:spcPts val="0"/>
              </a:spcBef>
              <a:spcAft>
                <a:spcPts val="0"/>
              </a:spcAft>
              <a:buNone/>
              <a:defRPr sz="1400" b="0" i="0" u="none" strike="noStrike" cap="none">
                <a:solidFill>
                  <a:srgbClr val="FFFFFF"/>
                </a:solidFill>
                <a:latin typeface="Libre Franklin"/>
                <a:ea typeface="Libre Franklin"/>
                <a:cs typeface="Libre Franklin"/>
                <a:sym typeface="Libre Franklin"/>
              </a:defRPr>
            </a:lvl1pPr>
            <a:lvl2pPr marL="0" lvl="1" indent="0" algn="ctr">
              <a:spcBef>
                <a:spcPts val="0"/>
              </a:spcBef>
              <a:spcAft>
                <a:spcPts val="0"/>
              </a:spcAft>
              <a:buNone/>
              <a:defRPr sz="1400" b="0" i="0" u="none" strike="noStrike" cap="none">
                <a:solidFill>
                  <a:srgbClr val="FFFFFF"/>
                </a:solidFill>
                <a:latin typeface="Libre Franklin"/>
                <a:ea typeface="Libre Franklin"/>
                <a:cs typeface="Libre Franklin"/>
                <a:sym typeface="Libre Franklin"/>
              </a:defRPr>
            </a:lvl2pPr>
            <a:lvl3pPr marL="0" lvl="2" indent="0" algn="ctr">
              <a:spcBef>
                <a:spcPts val="0"/>
              </a:spcBef>
              <a:spcAft>
                <a:spcPts val="0"/>
              </a:spcAft>
              <a:buNone/>
              <a:defRPr sz="1400" b="0" i="0" u="none" strike="noStrike" cap="none">
                <a:solidFill>
                  <a:srgbClr val="FFFFFF"/>
                </a:solidFill>
                <a:latin typeface="Libre Franklin"/>
                <a:ea typeface="Libre Franklin"/>
                <a:cs typeface="Libre Franklin"/>
                <a:sym typeface="Libre Franklin"/>
              </a:defRPr>
            </a:lvl3pPr>
            <a:lvl4pPr marL="0" lvl="3" indent="0" algn="ctr">
              <a:spcBef>
                <a:spcPts val="0"/>
              </a:spcBef>
              <a:spcAft>
                <a:spcPts val="0"/>
              </a:spcAft>
              <a:buNone/>
              <a:defRPr sz="1400" b="0" i="0" u="none" strike="noStrike" cap="none">
                <a:solidFill>
                  <a:srgbClr val="FFFFFF"/>
                </a:solidFill>
                <a:latin typeface="Libre Franklin"/>
                <a:ea typeface="Libre Franklin"/>
                <a:cs typeface="Libre Franklin"/>
                <a:sym typeface="Libre Franklin"/>
              </a:defRPr>
            </a:lvl4pPr>
            <a:lvl5pPr marL="0" lvl="4" indent="0" algn="ctr">
              <a:spcBef>
                <a:spcPts val="0"/>
              </a:spcBef>
              <a:spcAft>
                <a:spcPts val="0"/>
              </a:spcAft>
              <a:buNone/>
              <a:defRPr sz="1400" b="0" i="0" u="none" strike="noStrike" cap="none">
                <a:solidFill>
                  <a:srgbClr val="FFFFFF"/>
                </a:solidFill>
                <a:latin typeface="Libre Franklin"/>
                <a:ea typeface="Libre Franklin"/>
                <a:cs typeface="Libre Franklin"/>
                <a:sym typeface="Libre Franklin"/>
              </a:defRPr>
            </a:lvl5pPr>
            <a:lvl6pPr marL="0" lvl="5" indent="0" algn="ctr">
              <a:spcBef>
                <a:spcPts val="0"/>
              </a:spcBef>
              <a:spcAft>
                <a:spcPts val="0"/>
              </a:spcAft>
              <a:buNone/>
              <a:defRPr sz="1400" b="0" i="0" u="none" strike="noStrike" cap="none">
                <a:solidFill>
                  <a:srgbClr val="FFFFFF"/>
                </a:solidFill>
                <a:latin typeface="Libre Franklin"/>
                <a:ea typeface="Libre Franklin"/>
                <a:cs typeface="Libre Franklin"/>
                <a:sym typeface="Libre Franklin"/>
              </a:defRPr>
            </a:lvl6pPr>
            <a:lvl7pPr marL="0" lvl="6" indent="0" algn="ctr">
              <a:spcBef>
                <a:spcPts val="0"/>
              </a:spcBef>
              <a:spcAft>
                <a:spcPts val="0"/>
              </a:spcAft>
              <a:buNone/>
              <a:defRPr sz="1400" b="0" i="0" u="none" strike="noStrike" cap="none">
                <a:solidFill>
                  <a:srgbClr val="FFFFFF"/>
                </a:solidFill>
                <a:latin typeface="Libre Franklin"/>
                <a:ea typeface="Libre Franklin"/>
                <a:cs typeface="Libre Franklin"/>
                <a:sym typeface="Libre Franklin"/>
              </a:defRPr>
            </a:lvl7pPr>
            <a:lvl8pPr marL="0" lvl="7" indent="0" algn="ctr">
              <a:spcBef>
                <a:spcPts val="0"/>
              </a:spcBef>
              <a:spcAft>
                <a:spcPts val="0"/>
              </a:spcAft>
              <a:buNone/>
              <a:defRPr sz="1400" b="0" i="0" u="none" strike="noStrike" cap="none">
                <a:solidFill>
                  <a:srgbClr val="FFFFFF"/>
                </a:solidFill>
                <a:latin typeface="Libre Franklin"/>
                <a:ea typeface="Libre Franklin"/>
                <a:cs typeface="Libre Franklin"/>
                <a:sym typeface="Libre Franklin"/>
              </a:defRPr>
            </a:lvl8pPr>
            <a:lvl9pPr marL="0" lvl="8" indent="0" algn="ctr">
              <a:spcBef>
                <a:spcPts val="0"/>
              </a:spcBef>
              <a:spcAft>
                <a:spcPts val="0"/>
              </a:spcAft>
              <a:buNone/>
              <a:defRPr sz="1400" b="0" i="0" u="none" strike="noStrike" cap="none">
                <a:solidFill>
                  <a:srgbClr val="FFFFFF"/>
                </a:solidFill>
                <a:latin typeface="Libre Franklin"/>
                <a:ea typeface="Libre Franklin"/>
                <a:cs typeface="Libre Franklin"/>
                <a:sym typeface="Libre Franklin"/>
              </a:defRPr>
            </a:lvl9pPr>
          </a:lstStyle>
          <a:p>
            <a:pPr marL="0" lvl="0" indent="0" algn="ctr" rtl="0">
              <a:spcBef>
                <a:spcPts val="0"/>
              </a:spcBef>
              <a:spcAft>
                <a:spcPts val="0"/>
              </a:spcAft>
              <a:buNone/>
            </a:pPr>
            <a:fld id="{00000000-1234-1234-1234-123412341234}" type="slidenum">
              <a:rPr lang="fr-FR"/>
              <a:t>‹N°›</a:t>
            </a:fld>
            <a:endParaRPr/>
          </a:p>
        </p:txBody>
      </p:sp>
      <p:sp>
        <p:nvSpPr>
          <p:cNvPr id="20" name="Google Shape;20;p2"/>
          <p:cNvSpPr/>
          <p:nvPr/>
        </p:nvSpPr>
        <p:spPr>
          <a:xfrm>
            <a:off x="62931" y="1449303"/>
            <a:ext cx="9021537" cy="1527349"/>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21" name="Google Shape;21;p2"/>
          <p:cNvSpPr/>
          <p:nvPr/>
        </p:nvSpPr>
        <p:spPr>
          <a:xfrm>
            <a:off x="62931" y="1396720"/>
            <a:ext cx="9021537" cy="120580"/>
          </a:xfrm>
          <a:prstGeom prst="rect">
            <a:avLst/>
          </a:prstGeom>
          <a:solidFill>
            <a:srgbClr val="E6AFA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22" name="Google Shape;22;p2"/>
          <p:cNvSpPr/>
          <p:nvPr/>
        </p:nvSpPr>
        <p:spPr>
          <a:xfrm>
            <a:off x="62931" y="2976649"/>
            <a:ext cx="9021537" cy="110532"/>
          </a:xfrm>
          <a:prstGeom prst="rect">
            <a:avLst/>
          </a:prstGeom>
          <a:solidFill>
            <a:schemeClr val="accent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23" name="Google Shape;23;p2"/>
          <p:cNvSpPr txBox="1">
            <a:spLocks noGrp="1"/>
          </p:cNvSpPr>
          <p:nvPr>
            <p:ph type="ctrTitle"/>
          </p:nvPr>
        </p:nvSpPr>
        <p:spPr>
          <a:xfrm>
            <a:off x="457200" y="1505930"/>
            <a:ext cx="8229600" cy="1470025"/>
          </a:xfrm>
          <a:prstGeom prst="rect">
            <a:avLst/>
          </a:prstGeom>
          <a:noFill/>
          <a:ln>
            <a:noFill/>
          </a:ln>
        </p:spPr>
        <p:txBody>
          <a:bodyPr spcFirstLastPara="1" wrap="square" lIns="91425" tIns="45700" rIns="91425" bIns="91425" anchor="ctr" anchorCtr="0">
            <a:normAutofit/>
          </a:bodyPr>
          <a:lstStyle>
            <a:lvl1pPr lvl="0" algn="ctr">
              <a:spcBef>
                <a:spcPts val="0"/>
              </a:spcBef>
              <a:spcAft>
                <a:spcPts val="0"/>
              </a:spcAft>
              <a:buClr>
                <a:srgbClr val="FFFFFF"/>
              </a:buClr>
              <a:buSzPts val="4000"/>
              <a:buFont typeface="Libre Franklin"/>
              <a:buNone/>
              <a:defRPr>
                <a:solidFill>
                  <a:srgbClr val="FFFFFF"/>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re et contenu" type="obj">
  <p:cSld name="OBJECT">
    <p:spTree>
      <p:nvGrpSpPr>
        <p:cNvPr id="1" name="Shape 24"/>
        <p:cNvGrpSpPr/>
        <p:nvPr/>
      </p:nvGrpSpPr>
      <p:grpSpPr>
        <a:xfrm>
          <a:off x="0" y="0"/>
          <a:ext cx="0" cy="0"/>
          <a:chOff x="0" y="0"/>
          <a:chExt cx="0" cy="0"/>
        </a:xfrm>
      </p:grpSpPr>
      <p:sp>
        <p:nvSpPr>
          <p:cNvPr id="25" name="Google Shape;25;p3"/>
          <p:cNvSpPr txBox="1">
            <a:spLocks noGrp="1"/>
          </p:cNvSpPr>
          <p:nvPr>
            <p:ph type="title"/>
          </p:nvPr>
        </p:nvSpPr>
        <p:spPr>
          <a:xfrm>
            <a:off x="914400" y="274638"/>
            <a:ext cx="7772400" cy="1143000"/>
          </a:xfrm>
          <a:prstGeom prst="rect">
            <a:avLst/>
          </a:prstGeom>
          <a:noFill/>
          <a:ln>
            <a:noFill/>
          </a:ln>
        </p:spPr>
        <p:txBody>
          <a:bodyPr spcFirstLastPara="1" wrap="square" lIns="91425" tIns="45700" rIns="91425" bIns="91425" anchor="b" anchorCtr="0">
            <a:normAutofit/>
          </a:bodyPr>
          <a:lstStyle>
            <a:lvl1pPr lvl="0" algn="l">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6" name="Google Shape;26;p3"/>
          <p:cNvSpPr txBox="1">
            <a:spLocks noGrp="1"/>
          </p:cNvSpPr>
          <p:nvPr>
            <p:ph type="dt" idx="10"/>
          </p:nvPr>
        </p:nvSpPr>
        <p:spPr>
          <a:xfrm>
            <a:off x="6172200" y="6191250"/>
            <a:ext cx="2476500" cy="47625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 name="Google Shape;27;p3"/>
          <p:cNvSpPr txBox="1">
            <a:spLocks noGrp="1"/>
          </p:cNvSpPr>
          <p:nvPr>
            <p:ph type="ftr" idx="11"/>
          </p:nvPr>
        </p:nvSpPr>
        <p:spPr>
          <a:xfrm>
            <a:off x="914400" y="6172200"/>
            <a:ext cx="3962400" cy="4572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 name="Google Shape;28;p3"/>
          <p:cNvSpPr>
            <a:spLocks noGrp="1"/>
          </p:cNvSpPr>
          <p:nvPr>
            <p:ph type="sldNum" idx="12"/>
          </p:nvPr>
        </p:nvSpPr>
        <p:spPr>
          <a:xfrm>
            <a:off x="146304" y="6210300"/>
            <a:ext cx="457200" cy="457200"/>
          </a:xfrm>
          <a:prstGeom prst="ellipse">
            <a:avLst/>
          </a:prstGeom>
          <a:solidFill>
            <a:schemeClr val="accent1"/>
          </a:solidFill>
          <a:ln>
            <a:noFill/>
          </a:ln>
        </p:spPr>
        <p:txBody>
          <a:bodyPr spcFirstLastPara="1" wrap="square" lIns="0" tIns="0" rIns="0" bIns="0" anchor="ctr" anchorCtr="1">
            <a:noAutofit/>
          </a:bodyPr>
          <a:lstStyle>
            <a:lvl1pPr marL="0" lvl="0" indent="0" algn="ctr">
              <a:spcBef>
                <a:spcPts val="0"/>
              </a:spcBef>
              <a:spcAft>
                <a:spcPts val="0"/>
              </a:spcAft>
              <a:buNone/>
              <a:defRPr/>
            </a:lvl1pPr>
            <a:lvl2pPr marL="0" lvl="1" indent="0" algn="ctr">
              <a:spcBef>
                <a:spcPts val="0"/>
              </a:spcBef>
              <a:spcAft>
                <a:spcPts val="0"/>
              </a:spcAft>
              <a:buNone/>
              <a:defRPr/>
            </a:lvl2pPr>
            <a:lvl3pPr marL="0" lvl="2" indent="0" algn="ctr">
              <a:spcBef>
                <a:spcPts val="0"/>
              </a:spcBef>
              <a:spcAft>
                <a:spcPts val="0"/>
              </a:spcAft>
              <a:buNone/>
              <a:defRPr/>
            </a:lvl3pPr>
            <a:lvl4pPr marL="0" lvl="3" indent="0" algn="ctr">
              <a:spcBef>
                <a:spcPts val="0"/>
              </a:spcBef>
              <a:spcAft>
                <a:spcPts val="0"/>
              </a:spcAft>
              <a:buNone/>
              <a:defRPr/>
            </a:lvl4pPr>
            <a:lvl5pPr marL="0" lvl="4" indent="0" algn="ctr">
              <a:spcBef>
                <a:spcPts val="0"/>
              </a:spcBef>
              <a:spcAft>
                <a:spcPts val="0"/>
              </a:spcAft>
              <a:buNone/>
              <a:defRPr/>
            </a:lvl5pPr>
            <a:lvl6pPr marL="0" lvl="5" indent="0" algn="ctr">
              <a:spcBef>
                <a:spcPts val="0"/>
              </a:spcBef>
              <a:spcAft>
                <a:spcPts val="0"/>
              </a:spcAft>
              <a:buNone/>
              <a:defRPr/>
            </a:lvl6pPr>
            <a:lvl7pPr marL="0" lvl="6" indent="0" algn="ctr">
              <a:spcBef>
                <a:spcPts val="0"/>
              </a:spcBef>
              <a:spcAft>
                <a:spcPts val="0"/>
              </a:spcAft>
              <a:buNone/>
              <a:defRPr/>
            </a:lvl7pPr>
            <a:lvl8pPr marL="0" lvl="7" indent="0" algn="ctr">
              <a:spcBef>
                <a:spcPts val="0"/>
              </a:spcBef>
              <a:spcAft>
                <a:spcPts val="0"/>
              </a:spcAft>
              <a:buNone/>
              <a:defRPr/>
            </a:lvl8pPr>
            <a:lvl9pPr marL="0" lvl="8" indent="0" algn="ctr">
              <a:spcBef>
                <a:spcPts val="0"/>
              </a:spcBef>
              <a:spcAft>
                <a:spcPts val="0"/>
              </a:spcAft>
              <a:buNone/>
              <a:defRPr/>
            </a:lvl9pPr>
          </a:lstStyle>
          <a:p>
            <a:pPr marL="0" lvl="0" indent="0" algn="ctr" rtl="0">
              <a:spcBef>
                <a:spcPts val="0"/>
              </a:spcBef>
              <a:spcAft>
                <a:spcPts val="0"/>
              </a:spcAft>
              <a:buNone/>
            </a:pPr>
            <a:fld id="{00000000-1234-1234-1234-123412341234}" type="slidenum">
              <a:rPr lang="fr-FR"/>
              <a:t>‹N°›</a:t>
            </a:fld>
            <a:endParaRPr/>
          </a:p>
        </p:txBody>
      </p:sp>
      <p:sp>
        <p:nvSpPr>
          <p:cNvPr id="29" name="Google Shape;29;p3"/>
          <p:cNvSpPr txBox="1">
            <a:spLocks noGrp="1"/>
          </p:cNvSpPr>
          <p:nvPr>
            <p:ph type="body" idx="1"/>
          </p:nvPr>
        </p:nvSpPr>
        <p:spPr>
          <a:xfrm>
            <a:off x="914400" y="1447800"/>
            <a:ext cx="7772400" cy="4572000"/>
          </a:xfrm>
          <a:prstGeom prst="rect">
            <a:avLst/>
          </a:prstGeom>
          <a:noFill/>
          <a:ln>
            <a:noFill/>
          </a:ln>
        </p:spPr>
        <p:txBody>
          <a:bodyPr spcFirstLastPara="1" wrap="square" lIns="91425" tIns="45700" rIns="91425" bIns="45700" anchor="t" anchorCtr="0">
            <a:normAutofit/>
          </a:bodyPr>
          <a:lstStyle>
            <a:lvl1pPr marL="457200" lvl="0" indent="-325755" algn="l">
              <a:spcBef>
                <a:spcPts val="580"/>
              </a:spcBef>
              <a:spcAft>
                <a:spcPts val="0"/>
              </a:spcAft>
              <a:buSzPts val="1530"/>
              <a:buChar char="⚫"/>
              <a:defRPr/>
            </a:lvl1pPr>
            <a:lvl2pPr marL="914400" lvl="1" indent="-325755" algn="l">
              <a:spcBef>
                <a:spcPts val="370"/>
              </a:spcBef>
              <a:spcAft>
                <a:spcPts val="0"/>
              </a:spcAft>
              <a:buSzPts val="1530"/>
              <a:buChar char="⚫"/>
              <a:defRPr/>
            </a:lvl2pPr>
            <a:lvl3pPr marL="1371600" lvl="2" indent="-325755" algn="l">
              <a:spcBef>
                <a:spcPts val="370"/>
              </a:spcBef>
              <a:spcAft>
                <a:spcPts val="0"/>
              </a:spcAft>
              <a:buSzPts val="1530"/>
              <a:buChar char="⚫"/>
              <a:defRPr/>
            </a:lvl3pPr>
            <a:lvl4pPr marL="1828800" lvl="3" indent="-320039" algn="l">
              <a:spcBef>
                <a:spcPts val="370"/>
              </a:spcBef>
              <a:spcAft>
                <a:spcPts val="0"/>
              </a:spcAft>
              <a:buSzPts val="1440"/>
              <a:buChar char="⚫"/>
              <a:defRPr/>
            </a:lvl4pPr>
            <a:lvl5pPr marL="2286000" lvl="4" indent="-342900" algn="l">
              <a:spcBef>
                <a:spcPts val="370"/>
              </a:spcBef>
              <a:spcAft>
                <a:spcPts val="0"/>
              </a:spcAft>
              <a:buSzPts val="1800"/>
              <a:buChar char="o"/>
              <a:defRPr/>
            </a:lvl5pPr>
            <a:lvl6pPr marL="2743200" lvl="5" indent="-342900" algn="l">
              <a:spcBef>
                <a:spcPts val="370"/>
              </a:spcBef>
              <a:spcAft>
                <a:spcPts val="0"/>
              </a:spcAft>
              <a:buSzPts val="1800"/>
              <a:buChar char="•"/>
              <a:defRPr/>
            </a:lvl6pPr>
            <a:lvl7pPr marL="3200400" lvl="6" indent="-342900" algn="l">
              <a:spcBef>
                <a:spcPts val="370"/>
              </a:spcBef>
              <a:spcAft>
                <a:spcPts val="0"/>
              </a:spcAft>
              <a:buSzPts val="1800"/>
              <a:buChar char="•"/>
              <a:defRPr/>
            </a:lvl7pPr>
            <a:lvl8pPr marL="3657600" lvl="7" indent="-342900" algn="l">
              <a:spcBef>
                <a:spcPts val="370"/>
              </a:spcBef>
              <a:spcAft>
                <a:spcPts val="0"/>
              </a:spcAft>
              <a:buSzPts val="1800"/>
              <a:buChar char="•"/>
              <a:defRPr/>
            </a:lvl8pPr>
            <a:lvl9pPr marL="4114800" lvl="8" indent="-342900" algn="l">
              <a:spcBef>
                <a:spcPts val="370"/>
              </a:spcBef>
              <a:spcAft>
                <a:spcPts val="0"/>
              </a:spcAft>
              <a:buSzPts val="1800"/>
              <a:buChar char="•"/>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re seul" type="titleOnly">
  <p:cSld name="TITLE_ONLY">
    <p:spTree>
      <p:nvGrpSpPr>
        <p:cNvPr id="1" name="Shape 30"/>
        <p:cNvGrpSpPr/>
        <p:nvPr/>
      </p:nvGrpSpPr>
      <p:grpSpPr>
        <a:xfrm>
          <a:off x="0" y="0"/>
          <a:ext cx="0" cy="0"/>
          <a:chOff x="0" y="0"/>
          <a:chExt cx="0" cy="0"/>
        </a:xfrm>
      </p:grpSpPr>
      <p:sp>
        <p:nvSpPr>
          <p:cNvPr id="31" name="Google Shape;31;p4"/>
          <p:cNvSpPr txBox="1">
            <a:spLocks noGrp="1"/>
          </p:cNvSpPr>
          <p:nvPr>
            <p:ph type="title"/>
          </p:nvPr>
        </p:nvSpPr>
        <p:spPr>
          <a:xfrm>
            <a:off x="914400" y="274638"/>
            <a:ext cx="7772400" cy="1143000"/>
          </a:xfrm>
          <a:prstGeom prst="rect">
            <a:avLst/>
          </a:prstGeom>
          <a:noFill/>
          <a:ln>
            <a:noFill/>
          </a:ln>
        </p:spPr>
        <p:txBody>
          <a:bodyPr spcFirstLastPara="1" wrap="square" lIns="91425" tIns="45700" rIns="91425" bIns="91425" anchor="b" anchorCtr="0">
            <a:normAutofit/>
          </a:bodyPr>
          <a:lstStyle>
            <a:lvl1pPr lvl="0" algn="l">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2" name="Google Shape;32;p4"/>
          <p:cNvSpPr txBox="1">
            <a:spLocks noGrp="1"/>
          </p:cNvSpPr>
          <p:nvPr>
            <p:ph type="dt" idx="10"/>
          </p:nvPr>
        </p:nvSpPr>
        <p:spPr>
          <a:xfrm>
            <a:off x="6172200" y="6191250"/>
            <a:ext cx="2476500" cy="47625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3" name="Google Shape;33;p4"/>
          <p:cNvSpPr txBox="1">
            <a:spLocks noGrp="1"/>
          </p:cNvSpPr>
          <p:nvPr>
            <p:ph type="ftr" idx="11"/>
          </p:nvPr>
        </p:nvSpPr>
        <p:spPr>
          <a:xfrm>
            <a:off x="914400" y="6172200"/>
            <a:ext cx="3962400" cy="4572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4"/>
          <p:cNvSpPr>
            <a:spLocks noGrp="1"/>
          </p:cNvSpPr>
          <p:nvPr>
            <p:ph type="sldNum" idx="12"/>
          </p:nvPr>
        </p:nvSpPr>
        <p:spPr>
          <a:xfrm>
            <a:off x="146304" y="6210300"/>
            <a:ext cx="457200" cy="457200"/>
          </a:xfrm>
          <a:prstGeom prst="ellipse">
            <a:avLst/>
          </a:prstGeom>
          <a:solidFill>
            <a:schemeClr val="accent1"/>
          </a:solidFill>
          <a:ln>
            <a:noFill/>
          </a:ln>
        </p:spPr>
        <p:txBody>
          <a:bodyPr spcFirstLastPara="1" wrap="square" lIns="0" tIns="0" rIns="0" bIns="0" anchor="ctr" anchorCtr="1">
            <a:noAutofit/>
          </a:bodyPr>
          <a:lstStyle>
            <a:lvl1pPr marL="0" lvl="0" indent="0" algn="ctr">
              <a:spcBef>
                <a:spcPts val="0"/>
              </a:spcBef>
              <a:spcAft>
                <a:spcPts val="0"/>
              </a:spcAft>
              <a:buNone/>
              <a:defRPr/>
            </a:lvl1pPr>
            <a:lvl2pPr marL="0" lvl="1" indent="0" algn="ctr">
              <a:spcBef>
                <a:spcPts val="0"/>
              </a:spcBef>
              <a:spcAft>
                <a:spcPts val="0"/>
              </a:spcAft>
              <a:buNone/>
              <a:defRPr/>
            </a:lvl2pPr>
            <a:lvl3pPr marL="0" lvl="2" indent="0" algn="ctr">
              <a:spcBef>
                <a:spcPts val="0"/>
              </a:spcBef>
              <a:spcAft>
                <a:spcPts val="0"/>
              </a:spcAft>
              <a:buNone/>
              <a:defRPr/>
            </a:lvl3pPr>
            <a:lvl4pPr marL="0" lvl="3" indent="0" algn="ctr">
              <a:spcBef>
                <a:spcPts val="0"/>
              </a:spcBef>
              <a:spcAft>
                <a:spcPts val="0"/>
              </a:spcAft>
              <a:buNone/>
              <a:defRPr/>
            </a:lvl4pPr>
            <a:lvl5pPr marL="0" lvl="4" indent="0" algn="ctr">
              <a:spcBef>
                <a:spcPts val="0"/>
              </a:spcBef>
              <a:spcAft>
                <a:spcPts val="0"/>
              </a:spcAft>
              <a:buNone/>
              <a:defRPr/>
            </a:lvl5pPr>
            <a:lvl6pPr marL="0" lvl="5" indent="0" algn="ctr">
              <a:spcBef>
                <a:spcPts val="0"/>
              </a:spcBef>
              <a:spcAft>
                <a:spcPts val="0"/>
              </a:spcAft>
              <a:buNone/>
              <a:defRPr/>
            </a:lvl6pPr>
            <a:lvl7pPr marL="0" lvl="6" indent="0" algn="ctr">
              <a:spcBef>
                <a:spcPts val="0"/>
              </a:spcBef>
              <a:spcAft>
                <a:spcPts val="0"/>
              </a:spcAft>
              <a:buNone/>
              <a:defRPr/>
            </a:lvl7pPr>
            <a:lvl8pPr marL="0" lvl="7" indent="0" algn="ctr">
              <a:spcBef>
                <a:spcPts val="0"/>
              </a:spcBef>
              <a:spcAft>
                <a:spcPts val="0"/>
              </a:spcAft>
              <a:buNone/>
              <a:defRPr/>
            </a:lvl8pPr>
            <a:lvl9pPr marL="0" lvl="8" indent="0" algn="ctr">
              <a:spcBef>
                <a:spcPts val="0"/>
              </a:spcBef>
              <a:spcAft>
                <a:spcPts val="0"/>
              </a:spcAft>
              <a:buNone/>
              <a:defRPr/>
            </a:lvl9pPr>
          </a:lstStyle>
          <a:p>
            <a:pPr marL="0" lvl="0" indent="0" algn="ctr" rtl="0">
              <a:spcBef>
                <a:spcPts val="0"/>
              </a:spcBef>
              <a:spcAft>
                <a:spcPts val="0"/>
              </a:spcAft>
              <a:buNone/>
            </a:pPr>
            <a:fld id="{00000000-1234-1234-1234-123412341234}" type="slidenum">
              <a:rPr lang="fr-FR"/>
              <a:t>‹N°›</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matchingName="Titre de section" type="secHead">
  <p:cSld name="SECTION_HEADER">
    <p:bg>
      <p:bgPr>
        <a:blipFill rotWithShape="1">
          <a:blip r:embed="rId2">
            <a:alphaModFix/>
          </a:blip>
          <a:tile tx="0" ty="0" sx="55000" sy="55000" flip="none" algn="tl"/>
        </a:blipFill>
        <a:effectLst/>
      </p:bgPr>
    </p:bg>
    <p:spTree>
      <p:nvGrpSpPr>
        <p:cNvPr id="1" name="Shape 35"/>
        <p:cNvGrpSpPr/>
        <p:nvPr/>
      </p:nvGrpSpPr>
      <p:grpSpPr>
        <a:xfrm>
          <a:off x="0" y="0"/>
          <a:ext cx="0" cy="0"/>
          <a:chOff x="0" y="0"/>
          <a:chExt cx="0" cy="0"/>
        </a:xfrm>
      </p:grpSpPr>
      <p:sp>
        <p:nvSpPr>
          <p:cNvPr id="36" name="Google Shape;36;p5"/>
          <p:cNvSpPr/>
          <p:nvPr/>
        </p:nvSpPr>
        <p:spPr>
          <a:xfrm>
            <a:off x="0" y="0"/>
            <a:ext cx="9144000" cy="6858000"/>
          </a:xfrm>
          <a:prstGeom prst="rect">
            <a:avLst/>
          </a:pr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7" name="Google Shape;37;p5"/>
          <p:cNvSpPr/>
          <p:nvPr/>
        </p:nvSpPr>
        <p:spPr>
          <a:xfrm>
            <a:off x="65313" y="69755"/>
            <a:ext cx="9013372" cy="6692201"/>
          </a:xfrm>
          <a:prstGeom prst="roundRect">
            <a:avLst>
              <a:gd name="adj" fmla="val 4929"/>
            </a:avLst>
          </a:prstGeom>
          <a:blipFill rotWithShape="1">
            <a:blip r:embed="rId2">
              <a:alphaModFix/>
            </a:blip>
            <a:tile tx="0" ty="0" sx="55000" sy="55000" flip="none" algn="tl"/>
          </a:blipFill>
          <a:ln w="9525" cap="sq"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8" name="Google Shape;38;p5"/>
          <p:cNvSpPr txBox="1">
            <a:spLocks noGrp="1"/>
          </p:cNvSpPr>
          <p:nvPr>
            <p:ph type="title"/>
          </p:nvPr>
        </p:nvSpPr>
        <p:spPr>
          <a:xfrm>
            <a:off x="722313" y="952500"/>
            <a:ext cx="7772400" cy="1362075"/>
          </a:xfrm>
          <a:prstGeom prst="rect">
            <a:avLst/>
          </a:prstGeom>
          <a:noFill/>
          <a:ln>
            <a:noFill/>
          </a:ln>
        </p:spPr>
        <p:txBody>
          <a:bodyPr spcFirstLastPara="1" wrap="square" lIns="91425" tIns="45700" rIns="91425" bIns="91425" anchor="b" anchorCtr="0">
            <a:normAutofit/>
          </a:bodyPr>
          <a:lstStyle>
            <a:lvl1pPr lvl="0" algn="l">
              <a:spcBef>
                <a:spcPts val="0"/>
              </a:spcBef>
              <a:spcAft>
                <a:spcPts val="0"/>
              </a:spcAft>
              <a:buClr>
                <a:schemeClr val="dk2"/>
              </a:buClr>
              <a:buSzPts val="4000"/>
              <a:buFont typeface="Libre Franklin"/>
              <a:buNone/>
              <a:defRPr sz="4000" b="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9" name="Google Shape;39;p5"/>
          <p:cNvSpPr txBox="1">
            <a:spLocks noGrp="1"/>
          </p:cNvSpPr>
          <p:nvPr>
            <p:ph type="body" idx="1"/>
          </p:nvPr>
        </p:nvSpPr>
        <p:spPr>
          <a:xfrm>
            <a:off x="722313" y="2547938"/>
            <a:ext cx="7772400" cy="1338262"/>
          </a:xfrm>
          <a:prstGeom prst="rect">
            <a:avLst/>
          </a:prstGeom>
          <a:noFill/>
          <a:ln>
            <a:noFill/>
          </a:ln>
        </p:spPr>
        <p:txBody>
          <a:bodyPr spcFirstLastPara="1" wrap="square" lIns="91425" tIns="45700" rIns="91425" bIns="45700" anchor="t" anchorCtr="0">
            <a:normAutofit/>
          </a:bodyPr>
          <a:lstStyle>
            <a:lvl1pPr marL="457200" lvl="0" indent="-228600" algn="l">
              <a:spcBef>
                <a:spcPts val="580"/>
              </a:spcBef>
              <a:spcAft>
                <a:spcPts val="0"/>
              </a:spcAft>
              <a:buSzPts val="2040"/>
              <a:buNone/>
              <a:defRPr sz="2400">
                <a:solidFill>
                  <a:srgbClr val="888888"/>
                </a:solidFill>
              </a:defRPr>
            </a:lvl1pPr>
            <a:lvl2pPr marL="914400" lvl="1" indent="-228600" algn="l">
              <a:spcBef>
                <a:spcPts val="370"/>
              </a:spcBef>
              <a:spcAft>
                <a:spcPts val="0"/>
              </a:spcAft>
              <a:buSzPts val="1530"/>
              <a:buNone/>
              <a:defRPr sz="1800">
                <a:solidFill>
                  <a:srgbClr val="888888"/>
                </a:solidFill>
              </a:defRPr>
            </a:lvl2pPr>
            <a:lvl3pPr marL="1371600" lvl="2" indent="-228600" algn="l">
              <a:spcBef>
                <a:spcPts val="370"/>
              </a:spcBef>
              <a:spcAft>
                <a:spcPts val="0"/>
              </a:spcAft>
              <a:buSzPts val="1360"/>
              <a:buNone/>
              <a:defRPr sz="1600">
                <a:solidFill>
                  <a:srgbClr val="888888"/>
                </a:solidFill>
              </a:defRPr>
            </a:lvl3pPr>
            <a:lvl4pPr marL="1828800" lvl="3" indent="-228600" algn="l">
              <a:spcBef>
                <a:spcPts val="370"/>
              </a:spcBef>
              <a:spcAft>
                <a:spcPts val="0"/>
              </a:spcAft>
              <a:buSzPts val="1120"/>
              <a:buNone/>
              <a:defRPr sz="1400">
                <a:solidFill>
                  <a:srgbClr val="888888"/>
                </a:solidFill>
              </a:defRPr>
            </a:lvl4pPr>
            <a:lvl5pPr marL="2286000" lvl="4" indent="-228600" algn="l">
              <a:spcBef>
                <a:spcPts val="370"/>
              </a:spcBef>
              <a:spcAft>
                <a:spcPts val="0"/>
              </a:spcAft>
              <a:buSzPts val="1400"/>
              <a:buFont typeface="Libre Baskerville"/>
              <a:buNone/>
              <a:defRPr sz="1400">
                <a:solidFill>
                  <a:srgbClr val="888888"/>
                </a:solidFill>
              </a:defRPr>
            </a:lvl5pPr>
            <a:lvl6pPr marL="2743200" lvl="5" indent="-342900" algn="l">
              <a:spcBef>
                <a:spcPts val="370"/>
              </a:spcBef>
              <a:spcAft>
                <a:spcPts val="0"/>
              </a:spcAft>
              <a:buSzPts val="1800"/>
              <a:buChar char="•"/>
              <a:defRPr/>
            </a:lvl6pPr>
            <a:lvl7pPr marL="3200400" lvl="6" indent="-342900" algn="l">
              <a:spcBef>
                <a:spcPts val="370"/>
              </a:spcBef>
              <a:spcAft>
                <a:spcPts val="0"/>
              </a:spcAft>
              <a:buSzPts val="1800"/>
              <a:buChar char="•"/>
              <a:defRPr/>
            </a:lvl7pPr>
            <a:lvl8pPr marL="3657600" lvl="7" indent="-342900" algn="l">
              <a:spcBef>
                <a:spcPts val="370"/>
              </a:spcBef>
              <a:spcAft>
                <a:spcPts val="0"/>
              </a:spcAft>
              <a:buSzPts val="1800"/>
              <a:buChar char="•"/>
              <a:defRPr/>
            </a:lvl8pPr>
            <a:lvl9pPr marL="4114800" lvl="8" indent="-342900" algn="l">
              <a:spcBef>
                <a:spcPts val="370"/>
              </a:spcBef>
              <a:spcAft>
                <a:spcPts val="0"/>
              </a:spcAft>
              <a:buSzPts val="1800"/>
              <a:buChar char="•"/>
              <a:defRPr/>
            </a:lvl9pPr>
          </a:lstStyle>
          <a:p>
            <a:endParaRPr/>
          </a:p>
        </p:txBody>
      </p:sp>
      <p:sp>
        <p:nvSpPr>
          <p:cNvPr id="40" name="Google Shape;40;p5"/>
          <p:cNvSpPr txBox="1">
            <a:spLocks noGrp="1"/>
          </p:cNvSpPr>
          <p:nvPr>
            <p:ph type="dt" idx="10"/>
          </p:nvPr>
        </p:nvSpPr>
        <p:spPr>
          <a:xfrm>
            <a:off x="6172200" y="6191250"/>
            <a:ext cx="2476500" cy="47625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1" name="Google Shape;41;p5"/>
          <p:cNvSpPr txBox="1">
            <a:spLocks noGrp="1"/>
          </p:cNvSpPr>
          <p:nvPr>
            <p:ph type="ftr" idx="11"/>
          </p:nvPr>
        </p:nvSpPr>
        <p:spPr>
          <a:xfrm>
            <a:off x="800100" y="6172200"/>
            <a:ext cx="4000500" cy="4572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2" name="Google Shape;42;p5"/>
          <p:cNvSpPr/>
          <p:nvPr/>
        </p:nvSpPr>
        <p:spPr>
          <a:xfrm rot="10800000" flipH="1">
            <a:off x="69412" y="2376830"/>
            <a:ext cx="9013515" cy="9144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3" name="Google Shape;43;p5"/>
          <p:cNvSpPr/>
          <p:nvPr/>
        </p:nvSpPr>
        <p:spPr>
          <a:xfrm>
            <a:off x="69146" y="2341475"/>
            <a:ext cx="9013781" cy="45719"/>
          </a:xfrm>
          <a:prstGeom prst="rect">
            <a:avLst/>
          </a:prstGeom>
          <a:solidFill>
            <a:srgbClr val="E6AFA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4" name="Google Shape;44;p5"/>
          <p:cNvSpPr/>
          <p:nvPr/>
        </p:nvSpPr>
        <p:spPr>
          <a:xfrm>
            <a:off x="68306" y="2468880"/>
            <a:ext cx="9014621" cy="45720"/>
          </a:xfrm>
          <a:prstGeom prst="rect">
            <a:avLst/>
          </a:prstGeom>
          <a:solidFill>
            <a:schemeClr val="accent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5" name="Google Shape;45;p5"/>
          <p:cNvSpPr>
            <a:spLocks noGrp="1"/>
          </p:cNvSpPr>
          <p:nvPr>
            <p:ph type="sldNum" idx="12"/>
          </p:nvPr>
        </p:nvSpPr>
        <p:spPr>
          <a:xfrm>
            <a:off x="146304" y="6208776"/>
            <a:ext cx="457200" cy="457200"/>
          </a:xfrm>
          <a:prstGeom prst="ellipse">
            <a:avLst/>
          </a:prstGeom>
          <a:solidFill>
            <a:schemeClr val="accent1"/>
          </a:solidFill>
          <a:ln>
            <a:noFill/>
          </a:ln>
        </p:spPr>
        <p:txBody>
          <a:bodyPr spcFirstLastPara="1" wrap="square" lIns="0" tIns="0" rIns="0" bIns="0" anchor="ctr" anchorCtr="1">
            <a:noAutofit/>
          </a:bodyPr>
          <a:lstStyle>
            <a:lvl1pPr marL="0" lvl="0" indent="0" algn="ctr">
              <a:spcBef>
                <a:spcPts val="0"/>
              </a:spcBef>
              <a:spcAft>
                <a:spcPts val="0"/>
              </a:spcAft>
              <a:buNone/>
              <a:defRPr/>
            </a:lvl1pPr>
            <a:lvl2pPr marL="0" lvl="1" indent="0" algn="ctr">
              <a:spcBef>
                <a:spcPts val="0"/>
              </a:spcBef>
              <a:spcAft>
                <a:spcPts val="0"/>
              </a:spcAft>
              <a:buNone/>
              <a:defRPr/>
            </a:lvl2pPr>
            <a:lvl3pPr marL="0" lvl="2" indent="0" algn="ctr">
              <a:spcBef>
                <a:spcPts val="0"/>
              </a:spcBef>
              <a:spcAft>
                <a:spcPts val="0"/>
              </a:spcAft>
              <a:buNone/>
              <a:defRPr/>
            </a:lvl3pPr>
            <a:lvl4pPr marL="0" lvl="3" indent="0" algn="ctr">
              <a:spcBef>
                <a:spcPts val="0"/>
              </a:spcBef>
              <a:spcAft>
                <a:spcPts val="0"/>
              </a:spcAft>
              <a:buNone/>
              <a:defRPr/>
            </a:lvl4pPr>
            <a:lvl5pPr marL="0" lvl="4" indent="0" algn="ctr">
              <a:spcBef>
                <a:spcPts val="0"/>
              </a:spcBef>
              <a:spcAft>
                <a:spcPts val="0"/>
              </a:spcAft>
              <a:buNone/>
              <a:defRPr/>
            </a:lvl5pPr>
            <a:lvl6pPr marL="0" lvl="5" indent="0" algn="ctr">
              <a:spcBef>
                <a:spcPts val="0"/>
              </a:spcBef>
              <a:spcAft>
                <a:spcPts val="0"/>
              </a:spcAft>
              <a:buNone/>
              <a:defRPr/>
            </a:lvl6pPr>
            <a:lvl7pPr marL="0" lvl="6" indent="0" algn="ctr">
              <a:spcBef>
                <a:spcPts val="0"/>
              </a:spcBef>
              <a:spcAft>
                <a:spcPts val="0"/>
              </a:spcAft>
              <a:buNone/>
              <a:defRPr/>
            </a:lvl7pPr>
            <a:lvl8pPr marL="0" lvl="7" indent="0" algn="ctr">
              <a:spcBef>
                <a:spcPts val="0"/>
              </a:spcBef>
              <a:spcAft>
                <a:spcPts val="0"/>
              </a:spcAft>
              <a:buNone/>
              <a:defRPr/>
            </a:lvl8pPr>
            <a:lvl9pPr marL="0" lvl="8" indent="0" algn="ctr">
              <a:spcBef>
                <a:spcPts val="0"/>
              </a:spcBef>
              <a:spcAft>
                <a:spcPts val="0"/>
              </a:spcAft>
              <a:buNone/>
              <a:defRPr/>
            </a:lvl9pPr>
          </a:lstStyle>
          <a:p>
            <a:pPr marL="0" lvl="0" indent="0" algn="ctr" rtl="0">
              <a:spcBef>
                <a:spcPts val="0"/>
              </a:spcBef>
              <a:spcAft>
                <a:spcPts val="0"/>
              </a:spcAft>
              <a:buNone/>
            </a:pPr>
            <a:fld id="{00000000-1234-1234-1234-123412341234}" type="slidenum">
              <a:rPr lang="fr-FR"/>
              <a:t>‹N°›</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Deux contenus" type="twoObj">
  <p:cSld name="TWO_OBJECTS">
    <p:spTree>
      <p:nvGrpSpPr>
        <p:cNvPr id="1" name="Shape 46"/>
        <p:cNvGrpSpPr/>
        <p:nvPr/>
      </p:nvGrpSpPr>
      <p:grpSpPr>
        <a:xfrm>
          <a:off x="0" y="0"/>
          <a:ext cx="0" cy="0"/>
          <a:chOff x="0" y="0"/>
          <a:chExt cx="0" cy="0"/>
        </a:xfrm>
      </p:grpSpPr>
      <p:sp>
        <p:nvSpPr>
          <p:cNvPr id="47" name="Google Shape;47;p6"/>
          <p:cNvSpPr txBox="1">
            <a:spLocks noGrp="1"/>
          </p:cNvSpPr>
          <p:nvPr>
            <p:ph type="title"/>
          </p:nvPr>
        </p:nvSpPr>
        <p:spPr>
          <a:xfrm>
            <a:off x="914400" y="274638"/>
            <a:ext cx="7772400" cy="1143000"/>
          </a:xfrm>
          <a:prstGeom prst="rect">
            <a:avLst/>
          </a:prstGeom>
          <a:noFill/>
          <a:ln>
            <a:noFill/>
          </a:ln>
        </p:spPr>
        <p:txBody>
          <a:bodyPr spcFirstLastPara="1" wrap="square" lIns="91425" tIns="45700" rIns="91425" bIns="91425" anchor="b" anchorCtr="0">
            <a:normAutofit/>
          </a:bodyPr>
          <a:lstStyle>
            <a:lvl1pPr lvl="0" algn="l">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8" name="Google Shape;48;p6"/>
          <p:cNvSpPr txBox="1">
            <a:spLocks noGrp="1"/>
          </p:cNvSpPr>
          <p:nvPr>
            <p:ph type="dt" idx="10"/>
          </p:nvPr>
        </p:nvSpPr>
        <p:spPr>
          <a:xfrm>
            <a:off x="6172200" y="6191250"/>
            <a:ext cx="2476500" cy="47625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p6"/>
          <p:cNvSpPr txBox="1">
            <a:spLocks noGrp="1"/>
          </p:cNvSpPr>
          <p:nvPr>
            <p:ph type="ftr" idx="11"/>
          </p:nvPr>
        </p:nvSpPr>
        <p:spPr>
          <a:xfrm>
            <a:off x="914400" y="6172200"/>
            <a:ext cx="3962400" cy="4572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0" name="Google Shape;50;p6"/>
          <p:cNvSpPr>
            <a:spLocks noGrp="1"/>
          </p:cNvSpPr>
          <p:nvPr>
            <p:ph type="sldNum" idx="12"/>
          </p:nvPr>
        </p:nvSpPr>
        <p:spPr>
          <a:xfrm>
            <a:off x="146304" y="6210300"/>
            <a:ext cx="457200" cy="457200"/>
          </a:xfrm>
          <a:prstGeom prst="ellipse">
            <a:avLst/>
          </a:prstGeom>
          <a:solidFill>
            <a:schemeClr val="accent1"/>
          </a:solidFill>
          <a:ln>
            <a:noFill/>
          </a:ln>
        </p:spPr>
        <p:txBody>
          <a:bodyPr spcFirstLastPara="1" wrap="square" lIns="0" tIns="0" rIns="0" bIns="0" anchor="ctr" anchorCtr="1">
            <a:noAutofit/>
          </a:bodyPr>
          <a:lstStyle>
            <a:lvl1pPr marL="0" lvl="0" indent="0" algn="ctr">
              <a:spcBef>
                <a:spcPts val="0"/>
              </a:spcBef>
              <a:spcAft>
                <a:spcPts val="0"/>
              </a:spcAft>
              <a:buNone/>
              <a:defRPr/>
            </a:lvl1pPr>
            <a:lvl2pPr marL="0" lvl="1" indent="0" algn="ctr">
              <a:spcBef>
                <a:spcPts val="0"/>
              </a:spcBef>
              <a:spcAft>
                <a:spcPts val="0"/>
              </a:spcAft>
              <a:buNone/>
              <a:defRPr/>
            </a:lvl2pPr>
            <a:lvl3pPr marL="0" lvl="2" indent="0" algn="ctr">
              <a:spcBef>
                <a:spcPts val="0"/>
              </a:spcBef>
              <a:spcAft>
                <a:spcPts val="0"/>
              </a:spcAft>
              <a:buNone/>
              <a:defRPr/>
            </a:lvl3pPr>
            <a:lvl4pPr marL="0" lvl="3" indent="0" algn="ctr">
              <a:spcBef>
                <a:spcPts val="0"/>
              </a:spcBef>
              <a:spcAft>
                <a:spcPts val="0"/>
              </a:spcAft>
              <a:buNone/>
              <a:defRPr/>
            </a:lvl4pPr>
            <a:lvl5pPr marL="0" lvl="4" indent="0" algn="ctr">
              <a:spcBef>
                <a:spcPts val="0"/>
              </a:spcBef>
              <a:spcAft>
                <a:spcPts val="0"/>
              </a:spcAft>
              <a:buNone/>
              <a:defRPr/>
            </a:lvl5pPr>
            <a:lvl6pPr marL="0" lvl="5" indent="0" algn="ctr">
              <a:spcBef>
                <a:spcPts val="0"/>
              </a:spcBef>
              <a:spcAft>
                <a:spcPts val="0"/>
              </a:spcAft>
              <a:buNone/>
              <a:defRPr/>
            </a:lvl6pPr>
            <a:lvl7pPr marL="0" lvl="6" indent="0" algn="ctr">
              <a:spcBef>
                <a:spcPts val="0"/>
              </a:spcBef>
              <a:spcAft>
                <a:spcPts val="0"/>
              </a:spcAft>
              <a:buNone/>
              <a:defRPr/>
            </a:lvl7pPr>
            <a:lvl8pPr marL="0" lvl="7" indent="0" algn="ctr">
              <a:spcBef>
                <a:spcPts val="0"/>
              </a:spcBef>
              <a:spcAft>
                <a:spcPts val="0"/>
              </a:spcAft>
              <a:buNone/>
              <a:defRPr/>
            </a:lvl8pPr>
            <a:lvl9pPr marL="0" lvl="8" indent="0" algn="ctr">
              <a:spcBef>
                <a:spcPts val="0"/>
              </a:spcBef>
              <a:spcAft>
                <a:spcPts val="0"/>
              </a:spcAft>
              <a:buNone/>
              <a:defRPr/>
            </a:lvl9pPr>
          </a:lstStyle>
          <a:p>
            <a:pPr marL="0" lvl="0" indent="0" algn="ctr" rtl="0">
              <a:spcBef>
                <a:spcPts val="0"/>
              </a:spcBef>
              <a:spcAft>
                <a:spcPts val="0"/>
              </a:spcAft>
              <a:buNone/>
            </a:pPr>
            <a:fld id="{00000000-1234-1234-1234-123412341234}" type="slidenum">
              <a:rPr lang="fr-FR"/>
              <a:t>‹N°›</a:t>
            </a:fld>
            <a:endParaRPr/>
          </a:p>
        </p:txBody>
      </p:sp>
      <p:sp>
        <p:nvSpPr>
          <p:cNvPr id="51" name="Google Shape;51;p6"/>
          <p:cNvSpPr txBox="1">
            <a:spLocks noGrp="1"/>
          </p:cNvSpPr>
          <p:nvPr>
            <p:ph type="body" idx="1"/>
          </p:nvPr>
        </p:nvSpPr>
        <p:spPr>
          <a:xfrm>
            <a:off x="914400" y="1447800"/>
            <a:ext cx="3749040" cy="4572000"/>
          </a:xfrm>
          <a:prstGeom prst="rect">
            <a:avLst/>
          </a:prstGeom>
          <a:noFill/>
          <a:ln>
            <a:noFill/>
          </a:ln>
        </p:spPr>
        <p:txBody>
          <a:bodyPr spcFirstLastPara="1" wrap="square" lIns="91425" tIns="45700" rIns="91425" bIns="45700" anchor="t" anchorCtr="0">
            <a:normAutofit/>
          </a:bodyPr>
          <a:lstStyle>
            <a:lvl1pPr marL="457200" lvl="0" indent="-325755" algn="l">
              <a:spcBef>
                <a:spcPts val="580"/>
              </a:spcBef>
              <a:spcAft>
                <a:spcPts val="0"/>
              </a:spcAft>
              <a:buSzPts val="1530"/>
              <a:buChar char="⚫"/>
              <a:defRPr/>
            </a:lvl1pPr>
            <a:lvl2pPr marL="914400" lvl="1" indent="-325755" algn="l">
              <a:spcBef>
                <a:spcPts val="370"/>
              </a:spcBef>
              <a:spcAft>
                <a:spcPts val="0"/>
              </a:spcAft>
              <a:buSzPts val="1530"/>
              <a:buChar char="⚫"/>
              <a:defRPr/>
            </a:lvl2pPr>
            <a:lvl3pPr marL="1371600" lvl="2" indent="-325755" algn="l">
              <a:spcBef>
                <a:spcPts val="370"/>
              </a:spcBef>
              <a:spcAft>
                <a:spcPts val="0"/>
              </a:spcAft>
              <a:buSzPts val="1530"/>
              <a:buChar char="⚫"/>
              <a:defRPr/>
            </a:lvl3pPr>
            <a:lvl4pPr marL="1828800" lvl="3" indent="-320039" algn="l">
              <a:spcBef>
                <a:spcPts val="370"/>
              </a:spcBef>
              <a:spcAft>
                <a:spcPts val="0"/>
              </a:spcAft>
              <a:buSzPts val="1440"/>
              <a:buChar char="⚫"/>
              <a:defRPr/>
            </a:lvl4pPr>
            <a:lvl5pPr marL="2286000" lvl="4" indent="-342900" algn="l">
              <a:spcBef>
                <a:spcPts val="370"/>
              </a:spcBef>
              <a:spcAft>
                <a:spcPts val="0"/>
              </a:spcAft>
              <a:buSzPts val="1800"/>
              <a:buChar char="o"/>
              <a:defRPr/>
            </a:lvl5pPr>
            <a:lvl6pPr marL="2743200" lvl="5" indent="-342900" algn="l">
              <a:spcBef>
                <a:spcPts val="370"/>
              </a:spcBef>
              <a:spcAft>
                <a:spcPts val="0"/>
              </a:spcAft>
              <a:buSzPts val="1800"/>
              <a:buChar char="•"/>
              <a:defRPr/>
            </a:lvl6pPr>
            <a:lvl7pPr marL="3200400" lvl="6" indent="-342900" algn="l">
              <a:spcBef>
                <a:spcPts val="370"/>
              </a:spcBef>
              <a:spcAft>
                <a:spcPts val="0"/>
              </a:spcAft>
              <a:buSzPts val="1800"/>
              <a:buChar char="•"/>
              <a:defRPr/>
            </a:lvl7pPr>
            <a:lvl8pPr marL="3657600" lvl="7" indent="-342900" algn="l">
              <a:spcBef>
                <a:spcPts val="370"/>
              </a:spcBef>
              <a:spcAft>
                <a:spcPts val="0"/>
              </a:spcAft>
              <a:buSzPts val="1800"/>
              <a:buChar char="•"/>
              <a:defRPr/>
            </a:lvl8pPr>
            <a:lvl9pPr marL="4114800" lvl="8" indent="-342900" algn="l">
              <a:spcBef>
                <a:spcPts val="370"/>
              </a:spcBef>
              <a:spcAft>
                <a:spcPts val="0"/>
              </a:spcAft>
              <a:buSzPts val="1800"/>
              <a:buChar char="•"/>
              <a:defRPr/>
            </a:lvl9pPr>
          </a:lstStyle>
          <a:p>
            <a:endParaRPr/>
          </a:p>
        </p:txBody>
      </p:sp>
      <p:sp>
        <p:nvSpPr>
          <p:cNvPr id="52" name="Google Shape;52;p6"/>
          <p:cNvSpPr txBox="1">
            <a:spLocks noGrp="1"/>
          </p:cNvSpPr>
          <p:nvPr>
            <p:ph type="body" idx="2"/>
          </p:nvPr>
        </p:nvSpPr>
        <p:spPr>
          <a:xfrm>
            <a:off x="4933950" y="1447800"/>
            <a:ext cx="3749040" cy="4572000"/>
          </a:xfrm>
          <a:prstGeom prst="rect">
            <a:avLst/>
          </a:prstGeom>
          <a:noFill/>
          <a:ln>
            <a:noFill/>
          </a:ln>
        </p:spPr>
        <p:txBody>
          <a:bodyPr spcFirstLastPara="1" wrap="square" lIns="91425" tIns="45700" rIns="91425" bIns="45700" anchor="t" anchorCtr="0">
            <a:normAutofit/>
          </a:bodyPr>
          <a:lstStyle>
            <a:lvl1pPr marL="457200" lvl="0" indent="-325755" algn="l">
              <a:spcBef>
                <a:spcPts val="580"/>
              </a:spcBef>
              <a:spcAft>
                <a:spcPts val="0"/>
              </a:spcAft>
              <a:buSzPts val="1530"/>
              <a:buChar char="⚫"/>
              <a:defRPr/>
            </a:lvl1pPr>
            <a:lvl2pPr marL="914400" lvl="1" indent="-325755" algn="l">
              <a:spcBef>
                <a:spcPts val="370"/>
              </a:spcBef>
              <a:spcAft>
                <a:spcPts val="0"/>
              </a:spcAft>
              <a:buSzPts val="1530"/>
              <a:buChar char="⚫"/>
              <a:defRPr/>
            </a:lvl2pPr>
            <a:lvl3pPr marL="1371600" lvl="2" indent="-325755" algn="l">
              <a:spcBef>
                <a:spcPts val="370"/>
              </a:spcBef>
              <a:spcAft>
                <a:spcPts val="0"/>
              </a:spcAft>
              <a:buSzPts val="1530"/>
              <a:buChar char="⚫"/>
              <a:defRPr/>
            </a:lvl3pPr>
            <a:lvl4pPr marL="1828800" lvl="3" indent="-320039" algn="l">
              <a:spcBef>
                <a:spcPts val="370"/>
              </a:spcBef>
              <a:spcAft>
                <a:spcPts val="0"/>
              </a:spcAft>
              <a:buSzPts val="1440"/>
              <a:buChar char="⚫"/>
              <a:defRPr/>
            </a:lvl4pPr>
            <a:lvl5pPr marL="2286000" lvl="4" indent="-342900" algn="l">
              <a:spcBef>
                <a:spcPts val="370"/>
              </a:spcBef>
              <a:spcAft>
                <a:spcPts val="0"/>
              </a:spcAft>
              <a:buSzPts val="1800"/>
              <a:buChar char="o"/>
              <a:defRPr/>
            </a:lvl5pPr>
            <a:lvl6pPr marL="2743200" lvl="5" indent="-342900" algn="l">
              <a:spcBef>
                <a:spcPts val="370"/>
              </a:spcBef>
              <a:spcAft>
                <a:spcPts val="0"/>
              </a:spcAft>
              <a:buSzPts val="1800"/>
              <a:buChar char="•"/>
              <a:defRPr/>
            </a:lvl6pPr>
            <a:lvl7pPr marL="3200400" lvl="6" indent="-342900" algn="l">
              <a:spcBef>
                <a:spcPts val="370"/>
              </a:spcBef>
              <a:spcAft>
                <a:spcPts val="0"/>
              </a:spcAft>
              <a:buSzPts val="1800"/>
              <a:buChar char="•"/>
              <a:defRPr/>
            </a:lvl7pPr>
            <a:lvl8pPr marL="3657600" lvl="7" indent="-342900" algn="l">
              <a:spcBef>
                <a:spcPts val="370"/>
              </a:spcBef>
              <a:spcAft>
                <a:spcPts val="0"/>
              </a:spcAft>
              <a:buSzPts val="1800"/>
              <a:buChar char="•"/>
              <a:defRPr/>
            </a:lvl8pPr>
            <a:lvl9pPr marL="4114800" lvl="8" indent="-342900" algn="l">
              <a:spcBef>
                <a:spcPts val="370"/>
              </a:spcBef>
              <a:spcAft>
                <a:spcPts val="0"/>
              </a:spcAft>
              <a:buSzPts val="1800"/>
              <a:buChar char="•"/>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aison" type="twoTxTwoObj">
  <p:cSld name="TWO_OBJECTS_WITH_TEXT">
    <p:spTree>
      <p:nvGrpSpPr>
        <p:cNvPr id="1" name="Shape 53"/>
        <p:cNvGrpSpPr/>
        <p:nvPr/>
      </p:nvGrpSpPr>
      <p:grpSpPr>
        <a:xfrm>
          <a:off x="0" y="0"/>
          <a:ext cx="0" cy="0"/>
          <a:chOff x="0" y="0"/>
          <a:chExt cx="0" cy="0"/>
        </a:xfrm>
      </p:grpSpPr>
      <p:sp>
        <p:nvSpPr>
          <p:cNvPr id="54" name="Google Shape;54;p7"/>
          <p:cNvSpPr txBox="1">
            <a:spLocks noGrp="1"/>
          </p:cNvSpPr>
          <p:nvPr>
            <p:ph type="title"/>
          </p:nvPr>
        </p:nvSpPr>
        <p:spPr>
          <a:xfrm>
            <a:off x="914400" y="273050"/>
            <a:ext cx="7772400" cy="1143000"/>
          </a:xfrm>
          <a:prstGeom prst="rect">
            <a:avLst/>
          </a:prstGeom>
          <a:noFill/>
          <a:ln>
            <a:noFill/>
          </a:ln>
        </p:spPr>
        <p:txBody>
          <a:bodyPr spcFirstLastPara="1" wrap="square" lIns="91425" tIns="45700" rIns="91425" bIns="91425" anchor="b" anchorCtr="0">
            <a:normAutofit/>
          </a:bodyPr>
          <a:lstStyle>
            <a:lvl1pPr lvl="0" algn="l">
              <a:spcBef>
                <a:spcPts val="0"/>
              </a:spcBef>
              <a:spcAft>
                <a:spcPts val="0"/>
              </a:spcAft>
              <a:buClr>
                <a:schemeClr val="dk2"/>
              </a:buClr>
              <a:buSzPts val="4000"/>
              <a:buFont typeface="Libre Franklin"/>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5" name="Google Shape;55;p7"/>
          <p:cNvSpPr txBox="1">
            <a:spLocks noGrp="1"/>
          </p:cNvSpPr>
          <p:nvPr>
            <p:ph type="body" idx="1"/>
          </p:nvPr>
        </p:nvSpPr>
        <p:spPr>
          <a:xfrm>
            <a:off x="914400" y="1447800"/>
            <a:ext cx="3733800" cy="762000"/>
          </a:xfrm>
          <a:prstGeom prst="rect">
            <a:avLst/>
          </a:prstGeom>
          <a:noFill/>
          <a:ln>
            <a:noFill/>
          </a:ln>
        </p:spPr>
        <p:txBody>
          <a:bodyPr spcFirstLastPara="1" wrap="square" lIns="91425" tIns="45700" rIns="91425" bIns="45700" anchor="b" anchorCtr="0">
            <a:noAutofit/>
          </a:bodyPr>
          <a:lstStyle>
            <a:lvl1pPr marL="457200" lvl="0" indent="-228600" algn="l">
              <a:spcBef>
                <a:spcPts val="580"/>
              </a:spcBef>
              <a:spcAft>
                <a:spcPts val="0"/>
              </a:spcAft>
              <a:buSzPts val="2040"/>
              <a:buNone/>
              <a:defRPr sz="2400" b="1">
                <a:solidFill>
                  <a:schemeClr val="accent1"/>
                </a:solidFill>
                <a:latin typeface="Libre Franklin"/>
                <a:ea typeface="Libre Franklin"/>
                <a:cs typeface="Libre Franklin"/>
                <a:sym typeface="Libre Franklin"/>
              </a:defRPr>
            </a:lvl1pPr>
            <a:lvl2pPr marL="914400" lvl="1" indent="-228600" algn="l">
              <a:spcBef>
                <a:spcPts val="370"/>
              </a:spcBef>
              <a:spcAft>
                <a:spcPts val="0"/>
              </a:spcAft>
              <a:buSzPts val="1700"/>
              <a:buNone/>
              <a:defRPr sz="2000" b="1"/>
            </a:lvl2pPr>
            <a:lvl3pPr marL="1371600" lvl="2" indent="-228600" algn="l">
              <a:spcBef>
                <a:spcPts val="370"/>
              </a:spcBef>
              <a:spcAft>
                <a:spcPts val="0"/>
              </a:spcAft>
              <a:buSzPts val="1530"/>
              <a:buNone/>
              <a:defRPr sz="1800" b="1"/>
            </a:lvl3pPr>
            <a:lvl4pPr marL="1828800" lvl="3" indent="-228600" algn="l">
              <a:spcBef>
                <a:spcPts val="370"/>
              </a:spcBef>
              <a:spcAft>
                <a:spcPts val="0"/>
              </a:spcAft>
              <a:buSzPts val="1280"/>
              <a:buNone/>
              <a:defRPr sz="1600" b="1"/>
            </a:lvl4pPr>
            <a:lvl5pPr marL="2286000" lvl="4" indent="-228600" algn="l">
              <a:spcBef>
                <a:spcPts val="370"/>
              </a:spcBef>
              <a:spcAft>
                <a:spcPts val="0"/>
              </a:spcAft>
              <a:buSzPts val="1600"/>
              <a:buFont typeface="Libre Baskerville"/>
              <a:buNone/>
              <a:defRPr sz="1600" b="1"/>
            </a:lvl5pPr>
            <a:lvl6pPr marL="2743200" lvl="5" indent="-342900" algn="l">
              <a:spcBef>
                <a:spcPts val="370"/>
              </a:spcBef>
              <a:spcAft>
                <a:spcPts val="0"/>
              </a:spcAft>
              <a:buSzPts val="1800"/>
              <a:buChar char="•"/>
              <a:defRPr/>
            </a:lvl6pPr>
            <a:lvl7pPr marL="3200400" lvl="6" indent="-342900" algn="l">
              <a:spcBef>
                <a:spcPts val="370"/>
              </a:spcBef>
              <a:spcAft>
                <a:spcPts val="0"/>
              </a:spcAft>
              <a:buSzPts val="1800"/>
              <a:buChar char="•"/>
              <a:defRPr/>
            </a:lvl7pPr>
            <a:lvl8pPr marL="3657600" lvl="7" indent="-342900" algn="l">
              <a:spcBef>
                <a:spcPts val="370"/>
              </a:spcBef>
              <a:spcAft>
                <a:spcPts val="0"/>
              </a:spcAft>
              <a:buSzPts val="1800"/>
              <a:buChar char="•"/>
              <a:defRPr/>
            </a:lvl8pPr>
            <a:lvl9pPr marL="4114800" lvl="8" indent="-342900" algn="l">
              <a:spcBef>
                <a:spcPts val="370"/>
              </a:spcBef>
              <a:spcAft>
                <a:spcPts val="0"/>
              </a:spcAft>
              <a:buSzPts val="1800"/>
              <a:buChar char="•"/>
              <a:defRPr/>
            </a:lvl9pPr>
          </a:lstStyle>
          <a:p>
            <a:endParaRPr/>
          </a:p>
        </p:txBody>
      </p:sp>
      <p:sp>
        <p:nvSpPr>
          <p:cNvPr id="56" name="Google Shape;56;p7"/>
          <p:cNvSpPr txBox="1">
            <a:spLocks noGrp="1"/>
          </p:cNvSpPr>
          <p:nvPr>
            <p:ph type="body" idx="2"/>
          </p:nvPr>
        </p:nvSpPr>
        <p:spPr>
          <a:xfrm>
            <a:off x="4953000" y="1447800"/>
            <a:ext cx="3733800" cy="762000"/>
          </a:xfrm>
          <a:prstGeom prst="rect">
            <a:avLst/>
          </a:prstGeom>
          <a:noFill/>
          <a:ln>
            <a:noFill/>
          </a:ln>
        </p:spPr>
        <p:txBody>
          <a:bodyPr spcFirstLastPara="1" wrap="square" lIns="91425" tIns="45700" rIns="91425" bIns="45700" anchor="b" anchorCtr="0">
            <a:noAutofit/>
          </a:bodyPr>
          <a:lstStyle>
            <a:lvl1pPr marL="457200" lvl="0" indent="-228600" algn="l">
              <a:spcBef>
                <a:spcPts val="580"/>
              </a:spcBef>
              <a:spcAft>
                <a:spcPts val="0"/>
              </a:spcAft>
              <a:buSzPts val="2040"/>
              <a:buNone/>
              <a:defRPr sz="2400" b="1">
                <a:solidFill>
                  <a:schemeClr val="accent1"/>
                </a:solidFill>
                <a:latin typeface="Libre Franklin"/>
                <a:ea typeface="Libre Franklin"/>
                <a:cs typeface="Libre Franklin"/>
                <a:sym typeface="Libre Franklin"/>
              </a:defRPr>
            </a:lvl1pPr>
            <a:lvl2pPr marL="914400" lvl="1" indent="-228600" algn="l">
              <a:spcBef>
                <a:spcPts val="370"/>
              </a:spcBef>
              <a:spcAft>
                <a:spcPts val="0"/>
              </a:spcAft>
              <a:buSzPts val="1700"/>
              <a:buNone/>
              <a:defRPr sz="2000" b="1"/>
            </a:lvl2pPr>
            <a:lvl3pPr marL="1371600" lvl="2" indent="-228600" algn="l">
              <a:spcBef>
                <a:spcPts val="370"/>
              </a:spcBef>
              <a:spcAft>
                <a:spcPts val="0"/>
              </a:spcAft>
              <a:buSzPts val="1530"/>
              <a:buNone/>
              <a:defRPr sz="1800" b="1"/>
            </a:lvl3pPr>
            <a:lvl4pPr marL="1828800" lvl="3" indent="-228600" algn="l">
              <a:spcBef>
                <a:spcPts val="370"/>
              </a:spcBef>
              <a:spcAft>
                <a:spcPts val="0"/>
              </a:spcAft>
              <a:buSzPts val="1280"/>
              <a:buNone/>
              <a:defRPr sz="1600" b="1"/>
            </a:lvl4pPr>
            <a:lvl5pPr marL="2286000" lvl="4" indent="-228600" algn="l">
              <a:spcBef>
                <a:spcPts val="370"/>
              </a:spcBef>
              <a:spcAft>
                <a:spcPts val="0"/>
              </a:spcAft>
              <a:buSzPts val="1600"/>
              <a:buFont typeface="Libre Baskerville"/>
              <a:buNone/>
              <a:defRPr sz="1600" b="1"/>
            </a:lvl5pPr>
            <a:lvl6pPr marL="2743200" lvl="5" indent="-342900" algn="l">
              <a:spcBef>
                <a:spcPts val="370"/>
              </a:spcBef>
              <a:spcAft>
                <a:spcPts val="0"/>
              </a:spcAft>
              <a:buSzPts val="1800"/>
              <a:buChar char="•"/>
              <a:defRPr/>
            </a:lvl6pPr>
            <a:lvl7pPr marL="3200400" lvl="6" indent="-342900" algn="l">
              <a:spcBef>
                <a:spcPts val="370"/>
              </a:spcBef>
              <a:spcAft>
                <a:spcPts val="0"/>
              </a:spcAft>
              <a:buSzPts val="1800"/>
              <a:buChar char="•"/>
              <a:defRPr/>
            </a:lvl7pPr>
            <a:lvl8pPr marL="3657600" lvl="7" indent="-342900" algn="l">
              <a:spcBef>
                <a:spcPts val="370"/>
              </a:spcBef>
              <a:spcAft>
                <a:spcPts val="0"/>
              </a:spcAft>
              <a:buSzPts val="1800"/>
              <a:buChar char="•"/>
              <a:defRPr/>
            </a:lvl8pPr>
            <a:lvl9pPr marL="4114800" lvl="8" indent="-342900" algn="l">
              <a:spcBef>
                <a:spcPts val="370"/>
              </a:spcBef>
              <a:spcAft>
                <a:spcPts val="0"/>
              </a:spcAft>
              <a:buSzPts val="1800"/>
              <a:buChar char="•"/>
              <a:defRPr/>
            </a:lvl9pPr>
          </a:lstStyle>
          <a:p>
            <a:endParaRPr/>
          </a:p>
        </p:txBody>
      </p:sp>
      <p:sp>
        <p:nvSpPr>
          <p:cNvPr id="57" name="Google Shape;57;p7"/>
          <p:cNvSpPr txBox="1">
            <a:spLocks noGrp="1"/>
          </p:cNvSpPr>
          <p:nvPr>
            <p:ph type="dt" idx="10"/>
          </p:nvPr>
        </p:nvSpPr>
        <p:spPr>
          <a:xfrm>
            <a:off x="6172200" y="6191250"/>
            <a:ext cx="2476500" cy="47625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8" name="Google Shape;58;p7"/>
          <p:cNvSpPr txBox="1">
            <a:spLocks noGrp="1"/>
          </p:cNvSpPr>
          <p:nvPr>
            <p:ph type="ftr" idx="11"/>
          </p:nvPr>
        </p:nvSpPr>
        <p:spPr>
          <a:xfrm>
            <a:off x="914400" y="6172200"/>
            <a:ext cx="3962400" cy="4572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7"/>
          <p:cNvSpPr>
            <a:spLocks noGrp="1"/>
          </p:cNvSpPr>
          <p:nvPr>
            <p:ph type="sldNum" idx="12"/>
          </p:nvPr>
        </p:nvSpPr>
        <p:spPr>
          <a:xfrm>
            <a:off x="146304" y="6210300"/>
            <a:ext cx="457200" cy="457200"/>
          </a:xfrm>
          <a:prstGeom prst="ellipse">
            <a:avLst/>
          </a:prstGeom>
          <a:solidFill>
            <a:schemeClr val="accent1"/>
          </a:solidFill>
          <a:ln>
            <a:noFill/>
          </a:ln>
        </p:spPr>
        <p:txBody>
          <a:bodyPr spcFirstLastPara="1" wrap="square" lIns="0" tIns="0" rIns="0" bIns="0" anchor="ctr" anchorCtr="1">
            <a:noAutofit/>
          </a:bodyPr>
          <a:lstStyle>
            <a:lvl1pPr marL="0" lvl="0" indent="0" algn="ctr">
              <a:spcBef>
                <a:spcPts val="0"/>
              </a:spcBef>
              <a:spcAft>
                <a:spcPts val="0"/>
              </a:spcAft>
              <a:buNone/>
              <a:defRPr/>
            </a:lvl1pPr>
            <a:lvl2pPr marL="0" lvl="1" indent="0" algn="ctr">
              <a:spcBef>
                <a:spcPts val="0"/>
              </a:spcBef>
              <a:spcAft>
                <a:spcPts val="0"/>
              </a:spcAft>
              <a:buNone/>
              <a:defRPr/>
            </a:lvl2pPr>
            <a:lvl3pPr marL="0" lvl="2" indent="0" algn="ctr">
              <a:spcBef>
                <a:spcPts val="0"/>
              </a:spcBef>
              <a:spcAft>
                <a:spcPts val="0"/>
              </a:spcAft>
              <a:buNone/>
              <a:defRPr/>
            </a:lvl3pPr>
            <a:lvl4pPr marL="0" lvl="3" indent="0" algn="ctr">
              <a:spcBef>
                <a:spcPts val="0"/>
              </a:spcBef>
              <a:spcAft>
                <a:spcPts val="0"/>
              </a:spcAft>
              <a:buNone/>
              <a:defRPr/>
            </a:lvl4pPr>
            <a:lvl5pPr marL="0" lvl="4" indent="0" algn="ctr">
              <a:spcBef>
                <a:spcPts val="0"/>
              </a:spcBef>
              <a:spcAft>
                <a:spcPts val="0"/>
              </a:spcAft>
              <a:buNone/>
              <a:defRPr/>
            </a:lvl5pPr>
            <a:lvl6pPr marL="0" lvl="5" indent="0" algn="ctr">
              <a:spcBef>
                <a:spcPts val="0"/>
              </a:spcBef>
              <a:spcAft>
                <a:spcPts val="0"/>
              </a:spcAft>
              <a:buNone/>
              <a:defRPr/>
            </a:lvl6pPr>
            <a:lvl7pPr marL="0" lvl="6" indent="0" algn="ctr">
              <a:spcBef>
                <a:spcPts val="0"/>
              </a:spcBef>
              <a:spcAft>
                <a:spcPts val="0"/>
              </a:spcAft>
              <a:buNone/>
              <a:defRPr/>
            </a:lvl7pPr>
            <a:lvl8pPr marL="0" lvl="7" indent="0" algn="ctr">
              <a:spcBef>
                <a:spcPts val="0"/>
              </a:spcBef>
              <a:spcAft>
                <a:spcPts val="0"/>
              </a:spcAft>
              <a:buNone/>
              <a:defRPr/>
            </a:lvl8pPr>
            <a:lvl9pPr marL="0" lvl="8" indent="0" algn="ctr">
              <a:spcBef>
                <a:spcPts val="0"/>
              </a:spcBef>
              <a:spcAft>
                <a:spcPts val="0"/>
              </a:spcAft>
              <a:buNone/>
              <a:defRPr/>
            </a:lvl9pPr>
          </a:lstStyle>
          <a:p>
            <a:pPr marL="0" lvl="0" indent="0" algn="ctr" rtl="0">
              <a:spcBef>
                <a:spcPts val="0"/>
              </a:spcBef>
              <a:spcAft>
                <a:spcPts val="0"/>
              </a:spcAft>
              <a:buNone/>
            </a:pPr>
            <a:fld id="{00000000-1234-1234-1234-123412341234}" type="slidenum">
              <a:rPr lang="fr-FR"/>
              <a:t>‹N°›</a:t>
            </a:fld>
            <a:endParaRPr/>
          </a:p>
        </p:txBody>
      </p:sp>
      <p:sp>
        <p:nvSpPr>
          <p:cNvPr id="60" name="Google Shape;60;p7"/>
          <p:cNvSpPr txBox="1">
            <a:spLocks noGrp="1"/>
          </p:cNvSpPr>
          <p:nvPr>
            <p:ph type="body" idx="3"/>
          </p:nvPr>
        </p:nvSpPr>
        <p:spPr>
          <a:xfrm>
            <a:off x="914400" y="2247900"/>
            <a:ext cx="3733800" cy="3886200"/>
          </a:xfrm>
          <a:prstGeom prst="rect">
            <a:avLst/>
          </a:prstGeom>
          <a:noFill/>
          <a:ln>
            <a:noFill/>
          </a:ln>
        </p:spPr>
        <p:txBody>
          <a:bodyPr spcFirstLastPara="1" wrap="square" lIns="91425" tIns="45700" rIns="91425" bIns="45700" anchor="t" anchorCtr="0">
            <a:normAutofit/>
          </a:bodyPr>
          <a:lstStyle>
            <a:lvl1pPr marL="457200" lvl="0" indent="-325755" algn="l">
              <a:spcBef>
                <a:spcPts val="580"/>
              </a:spcBef>
              <a:spcAft>
                <a:spcPts val="0"/>
              </a:spcAft>
              <a:buSzPts val="1530"/>
              <a:buChar char="⚫"/>
              <a:defRPr/>
            </a:lvl1pPr>
            <a:lvl2pPr marL="914400" lvl="1" indent="-325755" algn="l">
              <a:spcBef>
                <a:spcPts val="370"/>
              </a:spcBef>
              <a:spcAft>
                <a:spcPts val="0"/>
              </a:spcAft>
              <a:buSzPts val="1530"/>
              <a:buChar char="⚫"/>
              <a:defRPr/>
            </a:lvl2pPr>
            <a:lvl3pPr marL="1371600" lvl="2" indent="-325755" algn="l">
              <a:spcBef>
                <a:spcPts val="370"/>
              </a:spcBef>
              <a:spcAft>
                <a:spcPts val="0"/>
              </a:spcAft>
              <a:buSzPts val="1530"/>
              <a:buChar char="⚫"/>
              <a:defRPr/>
            </a:lvl3pPr>
            <a:lvl4pPr marL="1828800" lvl="3" indent="-320039" algn="l">
              <a:spcBef>
                <a:spcPts val="370"/>
              </a:spcBef>
              <a:spcAft>
                <a:spcPts val="0"/>
              </a:spcAft>
              <a:buSzPts val="1440"/>
              <a:buChar char="⚫"/>
              <a:defRPr/>
            </a:lvl4pPr>
            <a:lvl5pPr marL="2286000" lvl="4" indent="-342900" algn="l">
              <a:spcBef>
                <a:spcPts val="370"/>
              </a:spcBef>
              <a:spcAft>
                <a:spcPts val="0"/>
              </a:spcAft>
              <a:buSzPts val="1800"/>
              <a:buChar char="o"/>
              <a:defRPr/>
            </a:lvl5pPr>
            <a:lvl6pPr marL="2743200" lvl="5" indent="-342900" algn="l">
              <a:spcBef>
                <a:spcPts val="370"/>
              </a:spcBef>
              <a:spcAft>
                <a:spcPts val="0"/>
              </a:spcAft>
              <a:buSzPts val="1800"/>
              <a:buChar char="•"/>
              <a:defRPr/>
            </a:lvl6pPr>
            <a:lvl7pPr marL="3200400" lvl="6" indent="-342900" algn="l">
              <a:spcBef>
                <a:spcPts val="370"/>
              </a:spcBef>
              <a:spcAft>
                <a:spcPts val="0"/>
              </a:spcAft>
              <a:buSzPts val="1800"/>
              <a:buChar char="•"/>
              <a:defRPr/>
            </a:lvl7pPr>
            <a:lvl8pPr marL="3657600" lvl="7" indent="-342900" algn="l">
              <a:spcBef>
                <a:spcPts val="370"/>
              </a:spcBef>
              <a:spcAft>
                <a:spcPts val="0"/>
              </a:spcAft>
              <a:buSzPts val="1800"/>
              <a:buChar char="•"/>
              <a:defRPr/>
            </a:lvl8pPr>
            <a:lvl9pPr marL="4114800" lvl="8" indent="-342900" algn="l">
              <a:spcBef>
                <a:spcPts val="370"/>
              </a:spcBef>
              <a:spcAft>
                <a:spcPts val="0"/>
              </a:spcAft>
              <a:buSzPts val="1800"/>
              <a:buChar char="•"/>
              <a:defRPr/>
            </a:lvl9pPr>
          </a:lstStyle>
          <a:p>
            <a:endParaRPr/>
          </a:p>
        </p:txBody>
      </p:sp>
      <p:sp>
        <p:nvSpPr>
          <p:cNvPr id="61" name="Google Shape;61;p7"/>
          <p:cNvSpPr txBox="1">
            <a:spLocks noGrp="1"/>
          </p:cNvSpPr>
          <p:nvPr>
            <p:ph type="body" idx="4"/>
          </p:nvPr>
        </p:nvSpPr>
        <p:spPr>
          <a:xfrm>
            <a:off x="4953000" y="2247900"/>
            <a:ext cx="3733800" cy="3886200"/>
          </a:xfrm>
          <a:prstGeom prst="rect">
            <a:avLst/>
          </a:prstGeom>
          <a:noFill/>
          <a:ln>
            <a:noFill/>
          </a:ln>
        </p:spPr>
        <p:txBody>
          <a:bodyPr spcFirstLastPara="1" wrap="square" lIns="91425" tIns="45700" rIns="91425" bIns="45700" anchor="t" anchorCtr="0">
            <a:normAutofit/>
          </a:bodyPr>
          <a:lstStyle>
            <a:lvl1pPr marL="457200" lvl="0" indent="-325755" algn="l">
              <a:spcBef>
                <a:spcPts val="580"/>
              </a:spcBef>
              <a:spcAft>
                <a:spcPts val="0"/>
              </a:spcAft>
              <a:buSzPts val="1530"/>
              <a:buChar char="⚫"/>
              <a:defRPr/>
            </a:lvl1pPr>
            <a:lvl2pPr marL="914400" lvl="1" indent="-325755" algn="l">
              <a:spcBef>
                <a:spcPts val="370"/>
              </a:spcBef>
              <a:spcAft>
                <a:spcPts val="0"/>
              </a:spcAft>
              <a:buSzPts val="1530"/>
              <a:buChar char="⚫"/>
              <a:defRPr/>
            </a:lvl2pPr>
            <a:lvl3pPr marL="1371600" lvl="2" indent="-325755" algn="l">
              <a:spcBef>
                <a:spcPts val="370"/>
              </a:spcBef>
              <a:spcAft>
                <a:spcPts val="0"/>
              </a:spcAft>
              <a:buSzPts val="1530"/>
              <a:buChar char="⚫"/>
              <a:defRPr/>
            </a:lvl3pPr>
            <a:lvl4pPr marL="1828800" lvl="3" indent="-320039" algn="l">
              <a:spcBef>
                <a:spcPts val="370"/>
              </a:spcBef>
              <a:spcAft>
                <a:spcPts val="0"/>
              </a:spcAft>
              <a:buSzPts val="1440"/>
              <a:buChar char="⚫"/>
              <a:defRPr/>
            </a:lvl4pPr>
            <a:lvl5pPr marL="2286000" lvl="4" indent="-342900" algn="l">
              <a:spcBef>
                <a:spcPts val="370"/>
              </a:spcBef>
              <a:spcAft>
                <a:spcPts val="0"/>
              </a:spcAft>
              <a:buSzPts val="1800"/>
              <a:buChar char="o"/>
              <a:defRPr/>
            </a:lvl5pPr>
            <a:lvl6pPr marL="2743200" lvl="5" indent="-342900" algn="l">
              <a:spcBef>
                <a:spcPts val="370"/>
              </a:spcBef>
              <a:spcAft>
                <a:spcPts val="0"/>
              </a:spcAft>
              <a:buSzPts val="1800"/>
              <a:buChar char="•"/>
              <a:defRPr/>
            </a:lvl6pPr>
            <a:lvl7pPr marL="3200400" lvl="6" indent="-342900" algn="l">
              <a:spcBef>
                <a:spcPts val="370"/>
              </a:spcBef>
              <a:spcAft>
                <a:spcPts val="0"/>
              </a:spcAft>
              <a:buSzPts val="1800"/>
              <a:buChar char="•"/>
              <a:defRPr/>
            </a:lvl7pPr>
            <a:lvl8pPr marL="3657600" lvl="7" indent="-342900" algn="l">
              <a:spcBef>
                <a:spcPts val="370"/>
              </a:spcBef>
              <a:spcAft>
                <a:spcPts val="0"/>
              </a:spcAft>
              <a:buSzPts val="1800"/>
              <a:buChar char="•"/>
              <a:defRPr/>
            </a:lvl8pPr>
            <a:lvl9pPr marL="4114800" lvl="8" indent="-342900" algn="l">
              <a:spcBef>
                <a:spcPts val="370"/>
              </a:spcBef>
              <a:spcAft>
                <a:spcPts val="0"/>
              </a:spcAft>
              <a:buSzPts val="1800"/>
              <a:buChar char="•"/>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Vide" type="blank">
  <p:cSld name="BLANK">
    <p:spTree>
      <p:nvGrpSpPr>
        <p:cNvPr id="1" name="Shape 62"/>
        <p:cNvGrpSpPr/>
        <p:nvPr/>
      </p:nvGrpSpPr>
      <p:grpSpPr>
        <a:xfrm>
          <a:off x="0" y="0"/>
          <a:ext cx="0" cy="0"/>
          <a:chOff x="0" y="0"/>
          <a:chExt cx="0" cy="0"/>
        </a:xfrm>
      </p:grpSpPr>
      <p:sp>
        <p:nvSpPr>
          <p:cNvPr id="63" name="Google Shape;63;p8"/>
          <p:cNvSpPr txBox="1">
            <a:spLocks noGrp="1"/>
          </p:cNvSpPr>
          <p:nvPr>
            <p:ph type="dt" idx="10"/>
          </p:nvPr>
        </p:nvSpPr>
        <p:spPr>
          <a:xfrm>
            <a:off x="6172200" y="6191250"/>
            <a:ext cx="2476500" cy="47625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8"/>
          <p:cNvSpPr txBox="1">
            <a:spLocks noGrp="1"/>
          </p:cNvSpPr>
          <p:nvPr>
            <p:ph type="ftr" idx="11"/>
          </p:nvPr>
        </p:nvSpPr>
        <p:spPr>
          <a:xfrm>
            <a:off x="914400" y="6172200"/>
            <a:ext cx="3962400" cy="4572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5" name="Google Shape;65;p8"/>
          <p:cNvSpPr>
            <a:spLocks noGrp="1"/>
          </p:cNvSpPr>
          <p:nvPr>
            <p:ph type="sldNum" idx="12"/>
          </p:nvPr>
        </p:nvSpPr>
        <p:spPr>
          <a:xfrm>
            <a:off x="146304" y="6210300"/>
            <a:ext cx="457200" cy="457200"/>
          </a:xfrm>
          <a:prstGeom prst="ellipse">
            <a:avLst/>
          </a:prstGeom>
          <a:solidFill>
            <a:schemeClr val="accent1"/>
          </a:solidFill>
          <a:ln>
            <a:noFill/>
          </a:ln>
        </p:spPr>
        <p:txBody>
          <a:bodyPr spcFirstLastPara="1" wrap="square" lIns="0" tIns="0" rIns="0" bIns="0" anchor="ctr" anchorCtr="1">
            <a:noAutofit/>
          </a:bodyPr>
          <a:lstStyle>
            <a:lvl1pPr marL="0" lvl="0" indent="0" algn="ctr">
              <a:spcBef>
                <a:spcPts val="0"/>
              </a:spcBef>
              <a:spcAft>
                <a:spcPts val="0"/>
              </a:spcAft>
              <a:buNone/>
              <a:defRPr/>
            </a:lvl1pPr>
            <a:lvl2pPr marL="0" lvl="1" indent="0" algn="ctr">
              <a:spcBef>
                <a:spcPts val="0"/>
              </a:spcBef>
              <a:spcAft>
                <a:spcPts val="0"/>
              </a:spcAft>
              <a:buNone/>
              <a:defRPr/>
            </a:lvl2pPr>
            <a:lvl3pPr marL="0" lvl="2" indent="0" algn="ctr">
              <a:spcBef>
                <a:spcPts val="0"/>
              </a:spcBef>
              <a:spcAft>
                <a:spcPts val="0"/>
              </a:spcAft>
              <a:buNone/>
              <a:defRPr/>
            </a:lvl3pPr>
            <a:lvl4pPr marL="0" lvl="3" indent="0" algn="ctr">
              <a:spcBef>
                <a:spcPts val="0"/>
              </a:spcBef>
              <a:spcAft>
                <a:spcPts val="0"/>
              </a:spcAft>
              <a:buNone/>
              <a:defRPr/>
            </a:lvl4pPr>
            <a:lvl5pPr marL="0" lvl="4" indent="0" algn="ctr">
              <a:spcBef>
                <a:spcPts val="0"/>
              </a:spcBef>
              <a:spcAft>
                <a:spcPts val="0"/>
              </a:spcAft>
              <a:buNone/>
              <a:defRPr/>
            </a:lvl5pPr>
            <a:lvl6pPr marL="0" lvl="5" indent="0" algn="ctr">
              <a:spcBef>
                <a:spcPts val="0"/>
              </a:spcBef>
              <a:spcAft>
                <a:spcPts val="0"/>
              </a:spcAft>
              <a:buNone/>
              <a:defRPr/>
            </a:lvl6pPr>
            <a:lvl7pPr marL="0" lvl="6" indent="0" algn="ctr">
              <a:spcBef>
                <a:spcPts val="0"/>
              </a:spcBef>
              <a:spcAft>
                <a:spcPts val="0"/>
              </a:spcAft>
              <a:buNone/>
              <a:defRPr/>
            </a:lvl7pPr>
            <a:lvl8pPr marL="0" lvl="7" indent="0" algn="ctr">
              <a:spcBef>
                <a:spcPts val="0"/>
              </a:spcBef>
              <a:spcAft>
                <a:spcPts val="0"/>
              </a:spcAft>
              <a:buNone/>
              <a:defRPr/>
            </a:lvl8pPr>
            <a:lvl9pPr marL="0" lvl="8" indent="0" algn="ctr">
              <a:spcBef>
                <a:spcPts val="0"/>
              </a:spcBef>
              <a:spcAft>
                <a:spcPts val="0"/>
              </a:spcAft>
              <a:buNone/>
              <a:defRPr/>
            </a:lvl9pPr>
          </a:lstStyle>
          <a:p>
            <a:pPr marL="0" lvl="0" indent="0" algn="ctr" rtl="0">
              <a:spcBef>
                <a:spcPts val="0"/>
              </a:spcBef>
              <a:spcAft>
                <a:spcPts val="0"/>
              </a:spcAft>
              <a:buNone/>
            </a:pPr>
            <a:fld id="{00000000-1234-1234-1234-123412341234}" type="slidenum">
              <a:rPr lang="fr-FR"/>
              <a:t>‹N°›</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u avec légende" type="objTx">
  <p:cSld name="OBJECT_WITH_CAPTION_TEXT">
    <p:spTree>
      <p:nvGrpSpPr>
        <p:cNvPr id="1" name="Shape 66"/>
        <p:cNvGrpSpPr/>
        <p:nvPr/>
      </p:nvGrpSpPr>
      <p:grpSpPr>
        <a:xfrm>
          <a:off x="0" y="0"/>
          <a:ext cx="0" cy="0"/>
          <a:chOff x="0" y="0"/>
          <a:chExt cx="0" cy="0"/>
        </a:xfrm>
      </p:grpSpPr>
      <p:sp>
        <p:nvSpPr>
          <p:cNvPr id="67" name="Google Shape;67;p9"/>
          <p:cNvSpPr/>
          <p:nvPr/>
        </p:nvSpPr>
        <p:spPr>
          <a:xfrm>
            <a:off x="0" y="0"/>
            <a:ext cx="9144000" cy="6858000"/>
          </a:xfrm>
          <a:prstGeom prst="rect">
            <a:avLst/>
          </a:pr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68" name="Google Shape;68;p9"/>
          <p:cNvSpPr/>
          <p:nvPr/>
        </p:nvSpPr>
        <p:spPr>
          <a:xfrm>
            <a:off x="64008" y="69755"/>
            <a:ext cx="9013372" cy="6693408"/>
          </a:xfrm>
          <a:prstGeom prst="roundRect">
            <a:avLst>
              <a:gd name="adj" fmla="val 4929"/>
            </a:avLst>
          </a:prstGeom>
          <a:solidFill>
            <a:schemeClr val="lt1"/>
          </a:solidFill>
          <a:ln w="9525" cap="sq"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69" name="Google Shape;69;p9"/>
          <p:cNvSpPr txBox="1">
            <a:spLocks noGrp="1"/>
          </p:cNvSpPr>
          <p:nvPr>
            <p:ph type="title"/>
          </p:nvPr>
        </p:nvSpPr>
        <p:spPr>
          <a:xfrm>
            <a:off x="914400" y="273050"/>
            <a:ext cx="7772400" cy="1143000"/>
          </a:xfrm>
          <a:prstGeom prst="rect">
            <a:avLst/>
          </a:prstGeom>
          <a:noFill/>
          <a:ln>
            <a:noFill/>
          </a:ln>
        </p:spPr>
        <p:txBody>
          <a:bodyPr spcFirstLastPara="1" wrap="square" lIns="91425" tIns="45700" rIns="91425" bIns="91425" anchor="b" anchorCtr="0">
            <a:normAutofit/>
          </a:bodyPr>
          <a:lstStyle>
            <a:lvl1pPr lvl="0" algn="l">
              <a:spcBef>
                <a:spcPts val="0"/>
              </a:spcBef>
              <a:spcAft>
                <a:spcPts val="0"/>
              </a:spcAft>
              <a:buClr>
                <a:schemeClr val="dk2"/>
              </a:buClr>
              <a:buSzPts val="4000"/>
              <a:buFont typeface="Libre Franklin"/>
              <a:buNone/>
              <a:defRPr sz="4000" b="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9"/>
          <p:cNvSpPr txBox="1">
            <a:spLocks noGrp="1"/>
          </p:cNvSpPr>
          <p:nvPr>
            <p:ph type="body" idx="1"/>
          </p:nvPr>
        </p:nvSpPr>
        <p:spPr>
          <a:xfrm>
            <a:off x="914400" y="1600200"/>
            <a:ext cx="1905000" cy="4495800"/>
          </a:xfrm>
          <a:prstGeom prst="rect">
            <a:avLst/>
          </a:prstGeom>
          <a:noFill/>
          <a:ln>
            <a:noFill/>
          </a:ln>
        </p:spPr>
        <p:txBody>
          <a:bodyPr spcFirstLastPara="1" wrap="square" lIns="91425" tIns="45700" rIns="91425" bIns="45700" anchor="t" anchorCtr="0">
            <a:normAutofit/>
          </a:bodyPr>
          <a:lstStyle>
            <a:lvl1pPr marL="457200" lvl="0" indent="-228600" algn="l">
              <a:spcBef>
                <a:spcPts val="580"/>
              </a:spcBef>
              <a:spcAft>
                <a:spcPts val="0"/>
              </a:spcAft>
              <a:buSzPts val="1530"/>
              <a:buNone/>
              <a:defRPr sz="1800"/>
            </a:lvl1pPr>
            <a:lvl2pPr marL="914400" lvl="1" indent="-228600" algn="l">
              <a:spcBef>
                <a:spcPts val="370"/>
              </a:spcBef>
              <a:spcAft>
                <a:spcPts val="0"/>
              </a:spcAft>
              <a:buSzPts val="1020"/>
              <a:buNone/>
              <a:defRPr sz="1200"/>
            </a:lvl2pPr>
            <a:lvl3pPr marL="1371600" lvl="2" indent="-228600" algn="l">
              <a:spcBef>
                <a:spcPts val="370"/>
              </a:spcBef>
              <a:spcAft>
                <a:spcPts val="0"/>
              </a:spcAft>
              <a:buSzPts val="850"/>
              <a:buNone/>
              <a:defRPr sz="1000"/>
            </a:lvl3pPr>
            <a:lvl4pPr marL="1828800" lvl="3" indent="-228600" algn="l">
              <a:spcBef>
                <a:spcPts val="370"/>
              </a:spcBef>
              <a:spcAft>
                <a:spcPts val="0"/>
              </a:spcAft>
              <a:buSzPts val="720"/>
              <a:buNone/>
              <a:defRPr sz="900"/>
            </a:lvl4pPr>
            <a:lvl5pPr marL="2286000" lvl="4" indent="-228600" algn="l">
              <a:spcBef>
                <a:spcPts val="370"/>
              </a:spcBef>
              <a:spcAft>
                <a:spcPts val="0"/>
              </a:spcAft>
              <a:buSzPts val="900"/>
              <a:buFont typeface="Libre Baskerville"/>
              <a:buNone/>
              <a:defRPr sz="900"/>
            </a:lvl5pPr>
            <a:lvl6pPr marL="2743200" lvl="5" indent="-342900" algn="l">
              <a:spcBef>
                <a:spcPts val="370"/>
              </a:spcBef>
              <a:spcAft>
                <a:spcPts val="0"/>
              </a:spcAft>
              <a:buSzPts val="1800"/>
              <a:buChar char="•"/>
              <a:defRPr/>
            </a:lvl6pPr>
            <a:lvl7pPr marL="3200400" lvl="6" indent="-342900" algn="l">
              <a:spcBef>
                <a:spcPts val="370"/>
              </a:spcBef>
              <a:spcAft>
                <a:spcPts val="0"/>
              </a:spcAft>
              <a:buSzPts val="1800"/>
              <a:buChar char="•"/>
              <a:defRPr/>
            </a:lvl7pPr>
            <a:lvl8pPr marL="3657600" lvl="7" indent="-342900" algn="l">
              <a:spcBef>
                <a:spcPts val="370"/>
              </a:spcBef>
              <a:spcAft>
                <a:spcPts val="0"/>
              </a:spcAft>
              <a:buSzPts val="1800"/>
              <a:buChar char="•"/>
              <a:defRPr/>
            </a:lvl8pPr>
            <a:lvl9pPr marL="4114800" lvl="8" indent="-342900" algn="l">
              <a:spcBef>
                <a:spcPts val="370"/>
              </a:spcBef>
              <a:spcAft>
                <a:spcPts val="0"/>
              </a:spcAft>
              <a:buSzPts val="1800"/>
              <a:buChar char="•"/>
              <a:defRPr/>
            </a:lvl9pPr>
          </a:lstStyle>
          <a:p>
            <a:endParaRPr/>
          </a:p>
        </p:txBody>
      </p:sp>
      <p:sp>
        <p:nvSpPr>
          <p:cNvPr id="71" name="Google Shape;71;p9"/>
          <p:cNvSpPr txBox="1">
            <a:spLocks noGrp="1"/>
          </p:cNvSpPr>
          <p:nvPr>
            <p:ph type="dt" idx="10"/>
          </p:nvPr>
        </p:nvSpPr>
        <p:spPr>
          <a:xfrm>
            <a:off x="6172200" y="6191250"/>
            <a:ext cx="2476500" cy="47625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9"/>
          <p:cNvSpPr txBox="1">
            <a:spLocks noGrp="1"/>
          </p:cNvSpPr>
          <p:nvPr>
            <p:ph type="ftr" idx="11"/>
          </p:nvPr>
        </p:nvSpPr>
        <p:spPr>
          <a:xfrm>
            <a:off x="914400" y="6172200"/>
            <a:ext cx="3962400" cy="4572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9"/>
          <p:cNvSpPr>
            <a:spLocks noGrp="1"/>
          </p:cNvSpPr>
          <p:nvPr>
            <p:ph type="sldNum" idx="12"/>
          </p:nvPr>
        </p:nvSpPr>
        <p:spPr>
          <a:xfrm>
            <a:off x="146304" y="6210300"/>
            <a:ext cx="457200" cy="457200"/>
          </a:xfrm>
          <a:prstGeom prst="ellipse">
            <a:avLst/>
          </a:prstGeom>
          <a:solidFill>
            <a:schemeClr val="accent1"/>
          </a:solidFill>
          <a:ln>
            <a:noFill/>
          </a:ln>
        </p:spPr>
        <p:txBody>
          <a:bodyPr spcFirstLastPara="1" wrap="square" lIns="0" tIns="0" rIns="0" bIns="0" anchor="ctr" anchorCtr="1">
            <a:noAutofit/>
          </a:bodyPr>
          <a:lstStyle>
            <a:lvl1pPr marL="0" lvl="0" indent="0" algn="ctr">
              <a:spcBef>
                <a:spcPts val="0"/>
              </a:spcBef>
              <a:spcAft>
                <a:spcPts val="0"/>
              </a:spcAft>
              <a:buNone/>
              <a:defRPr/>
            </a:lvl1pPr>
            <a:lvl2pPr marL="0" lvl="1" indent="0" algn="ctr">
              <a:spcBef>
                <a:spcPts val="0"/>
              </a:spcBef>
              <a:spcAft>
                <a:spcPts val="0"/>
              </a:spcAft>
              <a:buNone/>
              <a:defRPr/>
            </a:lvl2pPr>
            <a:lvl3pPr marL="0" lvl="2" indent="0" algn="ctr">
              <a:spcBef>
                <a:spcPts val="0"/>
              </a:spcBef>
              <a:spcAft>
                <a:spcPts val="0"/>
              </a:spcAft>
              <a:buNone/>
              <a:defRPr/>
            </a:lvl3pPr>
            <a:lvl4pPr marL="0" lvl="3" indent="0" algn="ctr">
              <a:spcBef>
                <a:spcPts val="0"/>
              </a:spcBef>
              <a:spcAft>
                <a:spcPts val="0"/>
              </a:spcAft>
              <a:buNone/>
              <a:defRPr/>
            </a:lvl4pPr>
            <a:lvl5pPr marL="0" lvl="4" indent="0" algn="ctr">
              <a:spcBef>
                <a:spcPts val="0"/>
              </a:spcBef>
              <a:spcAft>
                <a:spcPts val="0"/>
              </a:spcAft>
              <a:buNone/>
              <a:defRPr/>
            </a:lvl5pPr>
            <a:lvl6pPr marL="0" lvl="5" indent="0" algn="ctr">
              <a:spcBef>
                <a:spcPts val="0"/>
              </a:spcBef>
              <a:spcAft>
                <a:spcPts val="0"/>
              </a:spcAft>
              <a:buNone/>
              <a:defRPr/>
            </a:lvl6pPr>
            <a:lvl7pPr marL="0" lvl="6" indent="0" algn="ctr">
              <a:spcBef>
                <a:spcPts val="0"/>
              </a:spcBef>
              <a:spcAft>
                <a:spcPts val="0"/>
              </a:spcAft>
              <a:buNone/>
              <a:defRPr/>
            </a:lvl7pPr>
            <a:lvl8pPr marL="0" lvl="7" indent="0" algn="ctr">
              <a:spcBef>
                <a:spcPts val="0"/>
              </a:spcBef>
              <a:spcAft>
                <a:spcPts val="0"/>
              </a:spcAft>
              <a:buNone/>
              <a:defRPr/>
            </a:lvl8pPr>
            <a:lvl9pPr marL="0" lvl="8" indent="0" algn="ctr">
              <a:spcBef>
                <a:spcPts val="0"/>
              </a:spcBef>
              <a:spcAft>
                <a:spcPts val="0"/>
              </a:spcAft>
              <a:buNone/>
              <a:defRPr/>
            </a:lvl9pPr>
          </a:lstStyle>
          <a:p>
            <a:pPr marL="0" lvl="0" indent="0" algn="ctr" rtl="0">
              <a:spcBef>
                <a:spcPts val="0"/>
              </a:spcBef>
              <a:spcAft>
                <a:spcPts val="0"/>
              </a:spcAft>
              <a:buNone/>
            </a:pPr>
            <a:fld id="{00000000-1234-1234-1234-123412341234}" type="slidenum">
              <a:rPr lang="fr-FR"/>
              <a:t>‹N°›</a:t>
            </a:fld>
            <a:endParaRPr/>
          </a:p>
        </p:txBody>
      </p:sp>
      <p:sp>
        <p:nvSpPr>
          <p:cNvPr id="74" name="Google Shape;74;p9"/>
          <p:cNvSpPr txBox="1">
            <a:spLocks noGrp="1"/>
          </p:cNvSpPr>
          <p:nvPr>
            <p:ph type="body" idx="2"/>
          </p:nvPr>
        </p:nvSpPr>
        <p:spPr>
          <a:xfrm>
            <a:off x="2971800" y="1600200"/>
            <a:ext cx="5715000" cy="4495800"/>
          </a:xfrm>
          <a:prstGeom prst="rect">
            <a:avLst/>
          </a:prstGeom>
          <a:noFill/>
          <a:ln>
            <a:noFill/>
          </a:ln>
        </p:spPr>
        <p:txBody>
          <a:bodyPr spcFirstLastPara="1" wrap="square" lIns="91425" tIns="45700" rIns="91425" bIns="45700" anchor="t" anchorCtr="0">
            <a:normAutofit/>
          </a:bodyPr>
          <a:lstStyle>
            <a:lvl1pPr marL="457200" lvl="0" indent="-325755" algn="l">
              <a:spcBef>
                <a:spcPts val="580"/>
              </a:spcBef>
              <a:spcAft>
                <a:spcPts val="0"/>
              </a:spcAft>
              <a:buSzPts val="1530"/>
              <a:buChar char="⚫"/>
              <a:defRPr/>
            </a:lvl1pPr>
            <a:lvl2pPr marL="914400" lvl="1" indent="-325755" algn="l">
              <a:spcBef>
                <a:spcPts val="370"/>
              </a:spcBef>
              <a:spcAft>
                <a:spcPts val="0"/>
              </a:spcAft>
              <a:buSzPts val="1530"/>
              <a:buChar char="⚫"/>
              <a:defRPr/>
            </a:lvl2pPr>
            <a:lvl3pPr marL="1371600" lvl="2" indent="-325755" algn="l">
              <a:spcBef>
                <a:spcPts val="370"/>
              </a:spcBef>
              <a:spcAft>
                <a:spcPts val="0"/>
              </a:spcAft>
              <a:buSzPts val="1530"/>
              <a:buChar char="⚫"/>
              <a:defRPr/>
            </a:lvl3pPr>
            <a:lvl4pPr marL="1828800" lvl="3" indent="-320039" algn="l">
              <a:spcBef>
                <a:spcPts val="370"/>
              </a:spcBef>
              <a:spcAft>
                <a:spcPts val="0"/>
              </a:spcAft>
              <a:buSzPts val="1440"/>
              <a:buChar char="⚫"/>
              <a:defRPr/>
            </a:lvl4pPr>
            <a:lvl5pPr marL="2286000" lvl="4" indent="-342900" algn="l">
              <a:spcBef>
                <a:spcPts val="370"/>
              </a:spcBef>
              <a:spcAft>
                <a:spcPts val="0"/>
              </a:spcAft>
              <a:buSzPts val="1800"/>
              <a:buChar char="o"/>
              <a:defRPr/>
            </a:lvl5pPr>
            <a:lvl6pPr marL="2743200" lvl="5" indent="-342900" algn="l">
              <a:spcBef>
                <a:spcPts val="370"/>
              </a:spcBef>
              <a:spcAft>
                <a:spcPts val="0"/>
              </a:spcAft>
              <a:buSzPts val="1800"/>
              <a:buChar char="•"/>
              <a:defRPr/>
            </a:lvl6pPr>
            <a:lvl7pPr marL="3200400" lvl="6" indent="-342900" algn="l">
              <a:spcBef>
                <a:spcPts val="370"/>
              </a:spcBef>
              <a:spcAft>
                <a:spcPts val="0"/>
              </a:spcAft>
              <a:buSzPts val="1800"/>
              <a:buChar char="•"/>
              <a:defRPr/>
            </a:lvl7pPr>
            <a:lvl8pPr marL="3657600" lvl="7" indent="-342900" algn="l">
              <a:spcBef>
                <a:spcPts val="370"/>
              </a:spcBef>
              <a:spcAft>
                <a:spcPts val="0"/>
              </a:spcAft>
              <a:buSzPts val="1800"/>
              <a:buChar char="•"/>
              <a:defRPr/>
            </a:lvl8pPr>
            <a:lvl9pPr marL="4114800" lvl="8" indent="-342900" algn="l">
              <a:spcBef>
                <a:spcPts val="370"/>
              </a:spcBef>
              <a:spcAft>
                <a:spcPts val="0"/>
              </a:spcAft>
              <a:buSzPts val="1800"/>
              <a:buChar char="•"/>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Image avec légende" type="picTx">
  <p:cSld name="PICTURE_WITH_CAPTION_TEXT">
    <p:spTree>
      <p:nvGrpSpPr>
        <p:cNvPr id="1" name="Shape 75"/>
        <p:cNvGrpSpPr/>
        <p:nvPr/>
      </p:nvGrpSpPr>
      <p:grpSpPr>
        <a:xfrm>
          <a:off x="0" y="0"/>
          <a:ext cx="0" cy="0"/>
          <a:chOff x="0" y="0"/>
          <a:chExt cx="0" cy="0"/>
        </a:xfrm>
      </p:grpSpPr>
      <p:sp>
        <p:nvSpPr>
          <p:cNvPr id="76" name="Google Shape;76;p10"/>
          <p:cNvSpPr txBox="1">
            <a:spLocks noGrp="1"/>
          </p:cNvSpPr>
          <p:nvPr>
            <p:ph type="title"/>
          </p:nvPr>
        </p:nvSpPr>
        <p:spPr>
          <a:xfrm>
            <a:off x="914400" y="4900550"/>
            <a:ext cx="7315200" cy="522288"/>
          </a:xfrm>
          <a:prstGeom prst="rect">
            <a:avLst/>
          </a:prstGeom>
          <a:noFill/>
          <a:ln>
            <a:noFill/>
          </a:ln>
        </p:spPr>
        <p:txBody>
          <a:bodyPr spcFirstLastPara="1" wrap="square" lIns="91425" tIns="45700" rIns="91425" bIns="91425" anchor="ctr" anchorCtr="0">
            <a:noAutofit/>
          </a:bodyPr>
          <a:lstStyle>
            <a:lvl1pPr lvl="0" algn="l">
              <a:spcBef>
                <a:spcPts val="0"/>
              </a:spcBef>
              <a:spcAft>
                <a:spcPts val="0"/>
              </a:spcAft>
              <a:buClr>
                <a:schemeClr val="dk2"/>
              </a:buClr>
              <a:buSzPts val="2800"/>
              <a:buFont typeface="Libre Franklin"/>
              <a:buNone/>
              <a:defRPr sz="2800" b="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7" name="Google Shape;77;p10"/>
          <p:cNvSpPr txBox="1">
            <a:spLocks noGrp="1"/>
          </p:cNvSpPr>
          <p:nvPr>
            <p:ph type="body" idx="1"/>
          </p:nvPr>
        </p:nvSpPr>
        <p:spPr>
          <a:xfrm>
            <a:off x="914400" y="5445825"/>
            <a:ext cx="7315200" cy="685800"/>
          </a:xfrm>
          <a:prstGeom prst="rect">
            <a:avLst/>
          </a:prstGeom>
          <a:noFill/>
          <a:ln>
            <a:noFill/>
          </a:ln>
        </p:spPr>
        <p:txBody>
          <a:bodyPr spcFirstLastPara="1" wrap="square" lIns="91425" tIns="45700" rIns="91425" bIns="45700" anchor="t" anchorCtr="0">
            <a:normAutofit/>
          </a:bodyPr>
          <a:lstStyle>
            <a:lvl1pPr marL="457200" lvl="0" indent="-228600" algn="l">
              <a:spcBef>
                <a:spcPts val="580"/>
              </a:spcBef>
              <a:spcAft>
                <a:spcPts val="0"/>
              </a:spcAft>
              <a:buSzPts val="1360"/>
              <a:buFont typeface="Libre Baskerville"/>
              <a:buNone/>
              <a:defRPr sz="1600"/>
            </a:lvl1pPr>
            <a:lvl2pPr marL="914400" lvl="1" indent="-293369" algn="l">
              <a:spcBef>
                <a:spcPts val="370"/>
              </a:spcBef>
              <a:spcAft>
                <a:spcPts val="0"/>
              </a:spcAft>
              <a:buSzPts val="1020"/>
              <a:buChar char="⚫"/>
              <a:defRPr sz="1200"/>
            </a:lvl2pPr>
            <a:lvl3pPr marL="1371600" lvl="2" indent="-282575" algn="l">
              <a:spcBef>
                <a:spcPts val="370"/>
              </a:spcBef>
              <a:spcAft>
                <a:spcPts val="0"/>
              </a:spcAft>
              <a:buSzPts val="850"/>
              <a:buChar char="⚫"/>
              <a:defRPr sz="1000"/>
            </a:lvl3pPr>
            <a:lvl4pPr marL="1828800" lvl="3" indent="-274319" algn="l">
              <a:spcBef>
                <a:spcPts val="370"/>
              </a:spcBef>
              <a:spcAft>
                <a:spcPts val="0"/>
              </a:spcAft>
              <a:buSzPts val="720"/>
              <a:buChar char="⚫"/>
              <a:defRPr sz="900"/>
            </a:lvl4pPr>
            <a:lvl5pPr marL="2286000" lvl="4" indent="-285750" algn="l">
              <a:spcBef>
                <a:spcPts val="370"/>
              </a:spcBef>
              <a:spcAft>
                <a:spcPts val="0"/>
              </a:spcAft>
              <a:buSzPts val="900"/>
              <a:buFont typeface="Libre Baskerville"/>
              <a:buChar char="o"/>
              <a:defRPr sz="900"/>
            </a:lvl5pPr>
            <a:lvl6pPr marL="2743200" lvl="5" indent="-342900" algn="l">
              <a:spcBef>
                <a:spcPts val="370"/>
              </a:spcBef>
              <a:spcAft>
                <a:spcPts val="0"/>
              </a:spcAft>
              <a:buSzPts val="1800"/>
              <a:buChar char="•"/>
              <a:defRPr/>
            </a:lvl6pPr>
            <a:lvl7pPr marL="3200400" lvl="6" indent="-342900" algn="l">
              <a:spcBef>
                <a:spcPts val="370"/>
              </a:spcBef>
              <a:spcAft>
                <a:spcPts val="0"/>
              </a:spcAft>
              <a:buSzPts val="1800"/>
              <a:buChar char="•"/>
              <a:defRPr/>
            </a:lvl7pPr>
            <a:lvl8pPr marL="3657600" lvl="7" indent="-342900" algn="l">
              <a:spcBef>
                <a:spcPts val="370"/>
              </a:spcBef>
              <a:spcAft>
                <a:spcPts val="0"/>
              </a:spcAft>
              <a:buSzPts val="1800"/>
              <a:buChar char="•"/>
              <a:defRPr/>
            </a:lvl8pPr>
            <a:lvl9pPr marL="4114800" lvl="8" indent="-342900" algn="l">
              <a:spcBef>
                <a:spcPts val="370"/>
              </a:spcBef>
              <a:spcAft>
                <a:spcPts val="0"/>
              </a:spcAft>
              <a:buSzPts val="1800"/>
              <a:buChar char="•"/>
              <a:defRPr/>
            </a:lvl9pPr>
          </a:lstStyle>
          <a:p>
            <a:endParaRPr/>
          </a:p>
        </p:txBody>
      </p:sp>
      <p:sp>
        <p:nvSpPr>
          <p:cNvPr id="78" name="Google Shape;78;p10"/>
          <p:cNvSpPr txBox="1">
            <a:spLocks noGrp="1"/>
          </p:cNvSpPr>
          <p:nvPr>
            <p:ph type="dt" idx="10"/>
          </p:nvPr>
        </p:nvSpPr>
        <p:spPr>
          <a:xfrm>
            <a:off x="6172200" y="6191250"/>
            <a:ext cx="2476500" cy="47625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10"/>
          <p:cNvSpPr txBox="1">
            <a:spLocks noGrp="1"/>
          </p:cNvSpPr>
          <p:nvPr>
            <p:ph type="ftr" idx="11"/>
          </p:nvPr>
        </p:nvSpPr>
        <p:spPr>
          <a:xfrm>
            <a:off x="914400" y="6172200"/>
            <a:ext cx="3886200" cy="4572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0" name="Google Shape;80;p10"/>
          <p:cNvSpPr>
            <a:spLocks noGrp="1"/>
          </p:cNvSpPr>
          <p:nvPr>
            <p:ph type="sldNum" idx="12"/>
          </p:nvPr>
        </p:nvSpPr>
        <p:spPr>
          <a:xfrm>
            <a:off x="146304" y="6208776"/>
            <a:ext cx="457200" cy="457200"/>
          </a:xfrm>
          <a:prstGeom prst="ellipse">
            <a:avLst/>
          </a:prstGeom>
          <a:solidFill>
            <a:schemeClr val="accent1"/>
          </a:solidFill>
          <a:ln>
            <a:noFill/>
          </a:ln>
        </p:spPr>
        <p:txBody>
          <a:bodyPr spcFirstLastPara="1" wrap="square" lIns="0" tIns="0" rIns="0" bIns="0" anchor="ctr" anchorCtr="1">
            <a:noAutofit/>
          </a:bodyPr>
          <a:lstStyle>
            <a:lvl1pPr marL="0" lvl="0" indent="0" algn="ctr">
              <a:spcBef>
                <a:spcPts val="0"/>
              </a:spcBef>
              <a:spcAft>
                <a:spcPts val="0"/>
              </a:spcAft>
              <a:buNone/>
              <a:defRPr/>
            </a:lvl1pPr>
            <a:lvl2pPr marL="0" lvl="1" indent="0" algn="ctr">
              <a:spcBef>
                <a:spcPts val="0"/>
              </a:spcBef>
              <a:spcAft>
                <a:spcPts val="0"/>
              </a:spcAft>
              <a:buNone/>
              <a:defRPr/>
            </a:lvl2pPr>
            <a:lvl3pPr marL="0" lvl="2" indent="0" algn="ctr">
              <a:spcBef>
                <a:spcPts val="0"/>
              </a:spcBef>
              <a:spcAft>
                <a:spcPts val="0"/>
              </a:spcAft>
              <a:buNone/>
              <a:defRPr/>
            </a:lvl3pPr>
            <a:lvl4pPr marL="0" lvl="3" indent="0" algn="ctr">
              <a:spcBef>
                <a:spcPts val="0"/>
              </a:spcBef>
              <a:spcAft>
                <a:spcPts val="0"/>
              </a:spcAft>
              <a:buNone/>
              <a:defRPr/>
            </a:lvl4pPr>
            <a:lvl5pPr marL="0" lvl="4" indent="0" algn="ctr">
              <a:spcBef>
                <a:spcPts val="0"/>
              </a:spcBef>
              <a:spcAft>
                <a:spcPts val="0"/>
              </a:spcAft>
              <a:buNone/>
              <a:defRPr/>
            </a:lvl5pPr>
            <a:lvl6pPr marL="0" lvl="5" indent="0" algn="ctr">
              <a:spcBef>
                <a:spcPts val="0"/>
              </a:spcBef>
              <a:spcAft>
                <a:spcPts val="0"/>
              </a:spcAft>
              <a:buNone/>
              <a:defRPr/>
            </a:lvl6pPr>
            <a:lvl7pPr marL="0" lvl="6" indent="0" algn="ctr">
              <a:spcBef>
                <a:spcPts val="0"/>
              </a:spcBef>
              <a:spcAft>
                <a:spcPts val="0"/>
              </a:spcAft>
              <a:buNone/>
              <a:defRPr/>
            </a:lvl7pPr>
            <a:lvl8pPr marL="0" lvl="7" indent="0" algn="ctr">
              <a:spcBef>
                <a:spcPts val="0"/>
              </a:spcBef>
              <a:spcAft>
                <a:spcPts val="0"/>
              </a:spcAft>
              <a:buNone/>
              <a:defRPr/>
            </a:lvl8pPr>
            <a:lvl9pPr marL="0" lvl="8" indent="0" algn="ctr">
              <a:spcBef>
                <a:spcPts val="0"/>
              </a:spcBef>
              <a:spcAft>
                <a:spcPts val="0"/>
              </a:spcAft>
              <a:buNone/>
              <a:defRPr/>
            </a:lvl9pPr>
          </a:lstStyle>
          <a:p>
            <a:pPr marL="0" lvl="0" indent="0" algn="ctr" rtl="0">
              <a:spcBef>
                <a:spcPts val="0"/>
              </a:spcBef>
              <a:spcAft>
                <a:spcPts val="0"/>
              </a:spcAft>
              <a:buNone/>
            </a:pPr>
            <a:fld id="{00000000-1234-1234-1234-123412341234}" type="slidenum">
              <a:rPr lang="fr-FR"/>
              <a:t>‹N°›</a:t>
            </a:fld>
            <a:endParaRPr/>
          </a:p>
        </p:txBody>
      </p:sp>
      <p:sp>
        <p:nvSpPr>
          <p:cNvPr id="81" name="Google Shape;81;p10"/>
          <p:cNvSpPr/>
          <p:nvPr/>
        </p:nvSpPr>
        <p:spPr>
          <a:xfrm rot="10800000" flipH="1">
            <a:off x="68307" y="4683555"/>
            <a:ext cx="9006840" cy="9144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82" name="Google Shape;82;p10"/>
          <p:cNvSpPr/>
          <p:nvPr/>
        </p:nvSpPr>
        <p:spPr>
          <a:xfrm>
            <a:off x="68508" y="4650474"/>
            <a:ext cx="9006639" cy="45719"/>
          </a:xfrm>
          <a:prstGeom prst="rect">
            <a:avLst/>
          </a:prstGeom>
          <a:solidFill>
            <a:srgbClr val="E6AFA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83" name="Google Shape;83;p10"/>
          <p:cNvSpPr/>
          <p:nvPr/>
        </p:nvSpPr>
        <p:spPr>
          <a:xfrm>
            <a:off x="68510" y="4773224"/>
            <a:ext cx="9006637" cy="48807"/>
          </a:xfrm>
          <a:prstGeom prst="rect">
            <a:avLst/>
          </a:prstGeom>
          <a:solidFill>
            <a:schemeClr val="accent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84" name="Google Shape;84;p10"/>
          <p:cNvSpPr>
            <a:spLocks noGrp="1"/>
          </p:cNvSpPr>
          <p:nvPr>
            <p:ph type="pic" idx="2"/>
          </p:nvPr>
        </p:nvSpPr>
        <p:spPr>
          <a:xfrm>
            <a:off x="68308" y="66675"/>
            <a:ext cx="9001873" cy="4581525"/>
          </a:xfrm>
          <a:prstGeom prst="round2SameRect">
            <a:avLst>
              <a:gd name="adj1" fmla="val 7101"/>
              <a:gd name="adj2" fmla="val 0"/>
            </a:avLst>
          </a:prstGeom>
          <a:solidFill>
            <a:schemeClr val="lt2"/>
          </a:solidFill>
          <a:ln w="9525" cap="flat" cmpd="sng">
            <a:solidFill>
              <a:schemeClr val="dk1"/>
            </a:solidFill>
            <a:prstDash val="solid"/>
            <a:round/>
            <a:headEnd type="none" w="sm" len="sm"/>
            <a:tailEnd type="none" w="sm" len="sm"/>
          </a:ln>
        </p:spPr>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re et texte vertical" type="vertTx">
  <p:cSld name="VERTICAL_TEXT">
    <p:spTree>
      <p:nvGrpSpPr>
        <p:cNvPr id="1" name="Shape 85"/>
        <p:cNvGrpSpPr/>
        <p:nvPr/>
      </p:nvGrpSpPr>
      <p:grpSpPr>
        <a:xfrm>
          <a:off x="0" y="0"/>
          <a:ext cx="0" cy="0"/>
          <a:chOff x="0" y="0"/>
          <a:chExt cx="0" cy="0"/>
        </a:xfrm>
      </p:grpSpPr>
      <p:sp>
        <p:nvSpPr>
          <p:cNvPr id="86" name="Google Shape;86;p11"/>
          <p:cNvSpPr txBox="1">
            <a:spLocks noGrp="1"/>
          </p:cNvSpPr>
          <p:nvPr>
            <p:ph type="title"/>
          </p:nvPr>
        </p:nvSpPr>
        <p:spPr>
          <a:xfrm>
            <a:off x="914400" y="274638"/>
            <a:ext cx="7772400" cy="1143000"/>
          </a:xfrm>
          <a:prstGeom prst="rect">
            <a:avLst/>
          </a:prstGeom>
          <a:noFill/>
          <a:ln>
            <a:noFill/>
          </a:ln>
        </p:spPr>
        <p:txBody>
          <a:bodyPr spcFirstLastPara="1" wrap="square" lIns="91425" tIns="45700" rIns="91425" bIns="91425" anchor="b" anchorCtr="0">
            <a:normAutofit/>
          </a:bodyPr>
          <a:lstStyle>
            <a:lvl1pPr lvl="0" algn="l">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7" name="Google Shape;87;p11"/>
          <p:cNvSpPr txBox="1">
            <a:spLocks noGrp="1"/>
          </p:cNvSpPr>
          <p:nvPr>
            <p:ph type="body" idx="1"/>
          </p:nvPr>
        </p:nvSpPr>
        <p:spPr>
          <a:xfrm rot="5400000">
            <a:off x="2514600" y="-152400"/>
            <a:ext cx="4572000" cy="7772400"/>
          </a:xfrm>
          <a:prstGeom prst="rect">
            <a:avLst/>
          </a:prstGeom>
          <a:noFill/>
          <a:ln>
            <a:noFill/>
          </a:ln>
        </p:spPr>
        <p:txBody>
          <a:bodyPr spcFirstLastPara="1" wrap="square" lIns="91425" tIns="45700" rIns="91425" bIns="45700" anchor="t" anchorCtr="0">
            <a:normAutofit/>
          </a:bodyPr>
          <a:lstStyle>
            <a:lvl1pPr marL="457200" lvl="0" indent="-325755" algn="l">
              <a:spcBef>
                <a:spcPts val="580"/>
              </a:spcBef>
              <a:spcAft>
                <a:spcPts val="0"/>
              </a:spcAft>
              <a:buSzPts val="1530"/>
              <a:buChar char="⚫"/>
              <a:defRPr/>
            </a:lvl1pPr>
            <a:lvl2pPr marL="914400" lvl="1" indent="-325755" algn="l">
              <a:spcBef>
                <a:spcPts val="370"/>
              </a:spcBef>
              <a:spcAft>
                <a:spcPts val="0"/>
              </a:spcAft>
              <a:buSzPts val="1530"/>
              <a:buChar char="⚫"/>
              <a:defRPr/>
            </a:lvl2pPr>
            <a:lvl3pPr marL="1371600" lvl="2" indent="-325755" algn="l">
              <a:spcBef>
                <a:spcPts val="370"/>
              </a:spcBef>
              <a:spcAft>
                <a:spcPts val="0"/>
              </a:spcAft>
              <a:buSzPts val="1530"/>
              <a:buChar char="⚫"/>
              <a:defRPr/>
            </a:lvl3pPr>
            <a:lvl4pPr marL="1828800" lvl="3" indent="-320039" algn="l">
              <a:spcBef>
                <a:spcPts val="370"/>
              </a:spcBef>
              <a:spcAft>
                <a:spcPts val="0"/>
              </a:spcAft>
              <a:buSzPts val="1440"/>
              <a:buChar char="⚫"/>
              <a:defRPr/>
            </a:lvl4pPr>
            <a:lvl5pPr marL="2286000" lvl="4" indent="-342900" algn="l">
              <a:spcBef>
                <a:spcPts val="370"/>
              </a:spcBef>
              <a:spcAft>
                <a:spcPts val="0"/>
              </a:spcAft>
              <a:buSzPts val="1800"/>
              <a:buChar char="o"/>
              <a:defRPr/>
            </a:lvl5pPr>
            <a:lvl6pPr marL="2743200" lvl="5" indent="-342900" algn="l">
              <a:spcBef>
                <a:spcPts val="370"/>
              </a:spcBef>
              <a:spcAft>
                <a:spcPts val="0"/>
              </a:spcAft>
              <a:buSzPts val="1800"/>
              <a:buChar char="•"/>
              <a:defRPr/>
            </a:lvl6pPr>
            <a:lvl7pPr marL="3200400" lvl="6" indent="-342900" algn="l">
              <a:spcBef>
                <a:spcPts val="370"/>
              </a:spcBef>
              <a:spcAft>
                <a:spcPts val="0"/>
              </a:spcAft>
              <a:buSzPts val="1800"/>
              <a:buChar char="•"/>
              <a:defRPr/>
            </a:lvl7pPr>
            <a:lvl8pPr marL="3657600" lvl="7" indent="-342900" algn="l">
              <a:spcBef>
                <a:spcPts val="370"/>
              </a:spcBef>
              <a:spcAft>
                <a:spcPts val="0"/>
              </a:spcAft>
              <a:buSzPts val="1800"/>
              <a:buChar char="•"/>
              <a:defRPr/>
            </a:lvl8pPr>
            <a:lvl9pPr marL="4114800" lvl="8" indent="-342900" algn="l">
              <a:spcBef>
                <a:spcPts val="370"/>
              </a:spcBef>
              <a:spcAft>
                <a:spcPts val="0"/>
              </a:spcAft>
              <a:buSzPts val="1800"/>
              <a:buChar char="•"/>
              <a:defRPr/>
            </a:lvl9pPr>
          </a:lstStyle>
          <a:p>
            <a:endParaRPr/>
          </a:p>
        </p:txBody>
      </p:sp>
      <p:sp>
        <p:nvSpPr>
          <p:cNvPr id="88" name="Google Shape;88;p11"/>
          <p:cNvSpPr txBox="1">
            <a:spLocks noGrp="1"/>
          </p:cNvSpPr>
          <p:nvPr>
            <p:ph type="dt" idx="10"/>
          </p:nvPr>
        </p:nvSpPr>
        <p:spPr>
          <a:xfrm>
            <a:off x="6172200" y="6191250"/>
            <a:ext cx="2476500" cy="47625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9" name="Google Shape;89;p11"/>
          <p:cNvSpPr txBox="1">
            <a:spLocks noGrp="1"/>
          </p:cNvSpPr>
          <p:nvPr>
            <p:ph type="ftr" idx="11"/>
          </p:nvPr>
        </p:nvSpPr>
        <p:spPr>
          <a:xfrm>
            <a:off x="914400" y="6172200"/>
            <a:ext cx="3962400" cy="4572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0" name="Google Shape;90;p11"/>
          <p:cNvSpPr>
            <a:spLocks noGrp="1"/>
          </p:cNvSpPr>
          <p:nvPr>
            <p:ph type="sldNum" idx="12"/>
          </p:nvPr>
        </p:nvSpPr>
        <p:spPr>
          <a:xfrm>
            <a:off x="146304" y="6210300"/>
            <a:ext cx="457200" cy="457200"/>
          </a:xfrm>
          <a:prstGeom prst="ellipse">
            <a:avLst/>
          </a:prstGeom>
          <a:solidFill>
            <a:schemeClr val="accent1"/>
          </a:solidFill>
          <a:ln>
            <a:noFill/>
          </a:ln>
        </p:spPr>
        <p:txBody>
          <a:bodyPr spcFirstLastPara="1" wrap="square" lIns="0" tIns="0" rIns="0" bIns="0" anchor="ctr" anchorCtr="1">
            <a:noAutofit/>
          </a:bodyPr>
          <a:lstStyle>
            <a:lvl1pPr marL="0" lvl="0" indent="0" algn="ctr">
              <a:spcBef>
                <a:spcPts val="0"/>
              </a:spcBef>
              <a:spcAft>
                <a:spcPts val="0"/>
              </a:spcAft>
              <a:buNone/>
              <a:defRPr/>
            </a:lvl1pPr>
            <a:lvl2pPr marL="0" lvl="1" indent="0" algn="ctr">
              <a:spcBef>
                <a:spcPts val="0"/>
              </a:spcBef>
              <a:spcAft>
                <a:spcPts val="0"/>
              </a:spcAft>
              <a:buNone/>
              <a:defRPr/>
            </a:lvl2pPr>
            <a:lvl3pPr marL="0" lvl="2" indent="0" algn="ctr">
              <a:spcBef>
                <a:spcPts val="0"/>
              </a:spcBef>
              <a:spcAft>
                <a:spcPts val="0"/>
              </a:spcAft>
              <a:buNone/>
              <a:defRPr/>
            </a:lvl3pPr>
            <a:lvl4pPr marL="0" lvl="3" indent="0" algn="ctr">
              <a:spcBef>
                <a:spcPts val="0"/>
              </a:spcBef>
              <a:spcAft>
                <a:spcPts val="0"/>
              </a:spcAft>
              <a:buNone/>
              <a:defRPr/>
            </a:lvl4pPr>
            <a:lvl5pPr marL="0" lvl="4" indent="0" algn="ctr">
              <a:spcBef>
                <a:spcPts val="0"/>
              </a:spcBef>
              <a:spcAft>
                <a:spcPts val="0"/>
              </a:spcAft>
              <a:buNone/>
              <a:defRPr/>
            </a:lvl5pPr>
            <a:lvl6pPr marL="0" lvl="5" indent="0" algn="ctr">
              <a:spcBef>
                <a:spcPts val="0"/>
              </a:spcBef>
              <a:spcAft>
                <a:spcPts val="0"/>
              </a:spcAft>
              <a:buNone/>
              <a:defRPr/>
            </a:lvl6pPr>
            <a:lvl7pPr marL="0" lvl="6" indent="0" algn="ctr">
              <a:spcBef>
                <a:spcPts val="0"/>
              </a:spcBef>
              <a:spcAft>
                <a:spcPts val="0"/>
              </a:spcAft>
              <a:buNone/>
              <a:defRPr/>
            </a:lvl7pPr>
            <a:lvl8pPr marL="0" lvl="7" indent="0" algn="ctr">
              <a:spcBef>
                <a:spcPts val="0"/>
              </a:spcBef>
              <a:spcAft>
                <a:spcPts val="0"/>
              </a:spcAft>
              <a:buNone/>
              <a:defRPr/>
            </a:lvl8pPr>
            <a:lvl9pPr marL="0" lvl="8" indent="0" algn="ctr">
              <a:spcBef>
                <a:spcPts val="0"/>
              </a:spcBef>
              <a:spcAft>
                <a:spcPts val="0"/>
              </a:spcAft>
              <a:buNone/>
              <a:defRPr/>
            </a:lvl9pPr>
          </a:lstStyle>
          <a:p>
            <a:pPr marL="0" lvl="0" indent="0" algn="ctr" rtl="0">
              <a:spcBef>
                <a:spcPts val="0"/>
              </a:spcBef>
              <a:spcAft>
                <a:spcPts val="0"/>
              </a:spcAft>
              <a:buNone/>
            </a:pPr>
            <a:fld id="{00000000-1234-1234-1234-123412341234}" type="slidenum">
              <a:rPr lang="fr-FR"/>
              <a:t>‹N°›</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re vertical et texte" type="vertTitleAndTx">
  <p:cSld name="VERTICAL_TITLE_AND_VERTICAL_TEXT">
    <p:spTree>
      <p:nvGrpSpPr>
        <p:cNvPr id="1" name="Shape 91"/>
        <p:cNvGrpSpPr/>
        <p:nvPr/>
      </p:nvGrpSpPr>
      <p:grpSpPr>
        <a:xfrm>
          <a:off x="0" y="0"/>
          <a:ext cx="0" cy="0"/>
          <a:chOff x="0" y="0"/>
          <a:chExt cx="0" cy="0"/>
        </a:xfrm>
      </p:grpSpPr>
      <p:sp>
        <p:nvSpPr>
          <p:cNvPr id="92" name="Google Shape;92;p12"/>
          <p:cNvSpPr txBox="1">
            <a:spLocks noGrp="1"/>
          </p:cNvSpPr>
          <p:nvPr>
            <p:ph type="title"/>
          </p:nvPr>
        </p:nvSpPr>
        <p:spPr>
          <a:xfrm rot="5400000">
            <a:off x="4709478" y="2194564"/>
            <a:ext cx="5851525" cy="2011680"/>
          </a:xfrm>
          <a:prstGeom prst="rect">
            <a:avLst/>
          </a:prstGeom>
          <a:noFill/>
          <a:ln>
            <a:noFill/>
          </a:ln>
        </p:spPr>
        <p:txBody>
          <a:bodyPr spcFirstLastPara="1" wrap="square" lIns="91425" tIns="45700" rIns="91425" bIns="91425" anchor="b" anchorCtr="0">
            <a:normAutofit/>
          </a:bodyPr>
          <a:lstStyle>
            <a:lvl1pPr lvl="0" algn="l">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3" name="Google Shape;93;p12"/>
          <p:cNvSpPr txBox="1">
            <a:spLocks noGrp="1"/>
          </p:cNvSpPr>
          <p:nvPr>
            <p:ph type="body" idx="1"/>
          </p:nvPr>
        </p:nvSpPr>
        <p:spPr>
          <a:xfrm rot="5400000">
            <a:off x="769938" y="419103"/>
            <a:ext cx="5851525" cy="5562600"/>
          </a:xfrm>
          <a:prstGeom prst="rect">
            <a:avLst/>
          </a:prstGeom>
          <a:noFill/>
          <a:ln>
            <a:noFill/>
          </a:ln>
        </p:spPr>
        <p:txBody>
          <a:bodyPr spcFirstLastPara="1" wrap="square" lIns="91425" tIns="45700" rIns="91425" bIns="45700" anchor="t" anchorCtr="0">
            <a:normAutofit/>
          </a:bodyPr>
          <a:lstStyle>
            <a:lvl1pPr marL="457200" lvl="0" indent="-325755" algn="l">
              <a:spcBef>
                <a:spcPts val="580"/>
              </a:spcBef>
              <a:spcAft>
                <a:spcPts val="0"/>
              </a:spcAft>
              <a:buSzPts val="1530"/>
              <a:buChar char="⚫"/>
              <a:defRPr/>
            </a:lvl1pPr>
            <a:lvl2pPr marL="914400" lvl="1" indent="-325755" algn="l">
              <a:spcBef>
                <a:spcPts val="370"/>
              </a:spcBef>
              <a:spcAft>
                <a:spcPts val="0"/>
              </a:spcAft>
              <a:buSzPts val="1530"/>
              <a:buChar char="⚫"/>
              <a:defRPr/>
            </a:lvl2pPr>
            <a:lvl3pPr marL="1371600" lvl="2" indent="-325755" algn="l">
              <a:spcBef>
                <a:spcPts val="370"/>
              </a:spcBef>
              <a:spcAft>
                <a:spcPts val="0"/>
              </a:spcAft>
              <a:buSzPts val="1530"/>
              <a:buChar char="⚫"/>
              <a:defRPr/>
            </a:lvl3pPr>
            <a:lvl4pPr marL="1828800" lvl="3" indent="-320039" algn="l">
              <a:spcBef>
                <a:spcPts val="370"/>
              </a:spcBef>
              <a:spcAft>
                <a:spcPts val="0"/>
              </a:spcAft>
              <a:buSzPts val="1440"/>
              <a:buChar char="⚫"/>
              <a:defRPr/>
            </a:lvl4pPr>
            <a:lvl5pPr marL="2286000" lvl="4" indent="-342900" algn="l">
              <a:spcBef>
                <a:spcPts val="370"/>
              </a:spcBef>
              <a:spcAft>
                <a:spcPts val="0"/>
              </a:spcAft>
              <a:buSzPts val="1800"/>
              <a:buChar char="o"/>
              <a:defRPr/>
            </a:lvl5pPr>
            <a:lvl6pPr marL="2743200" lvl="5" indent="-342900" algn="l">
              <a:spcBef>
                <a:spcPts val="370"/>
              </a:spcBef>
              <a:spcAft>
                <a:spcPts val="0"/>
              </a:spcAft>
              <a:buSzPts val="1800"/>
              <a:buChar char="•"/>
              <a:defRPr/>
            </a:lvl6pPr>
            <a:lvl7pPr marL="3200400" lvl="6" indent="-342900" algn="l">
              <a:spcBef>
                <a:spcPts val="370"/>
              </a:spcBef>
              <a:spcAft>
                <a:spcPts val="0"/>
              </a:spcAft>
              <a:buSzPts val="1800"/>
              <a:buChar char="•"/>
              <a:defRPr/>
            </a:lvl7pPr>
            <a:lvl8pPr marL="3657600" lvl="7" indent="-342900" algn="l">
              <a:spcBef>
                <a:spcPts val="370"/>
              </a:spcBef>
              <a:spcAft>
                <a:spcPts val="0"/>
              </a:spcAft>
              <a:buSzPts val="1800"/>
              <a:buChar char="•"/>
              <a:defRPr/>
            </a:lvl8pPr>
            <a:lvl9pPr marL="4114800" lvl="8" indent="-342900" algn="l">
              <a:spcBef>
                <a:spcPts val="370"/>
              </a:spcBef>
              <a:spcAft>
                <a:spcPts val="0"/>
              </a:spcAft>
              <a:buSzPts val="1800"/>
              <a:buChar char="•"/>
              <a:defRPr/>
            </a:lvl9pPr>
          </a:lstStyle>
          <a:p>
            <a:endParaRPr/>
          </a:p>
        </p:txBody>
      </p:sp>
      <p:sp>
        <p:nvSpPr>
          <p:cNvPr id="94" name="Google Shape;94;p12"/>
          <p:cNvSpPr txBox="1">
            <a:spLocks noGrp="1"/>
          </p:cNvSpPr>
          <p:nvPr>
            <p:ph type="dt" idx="10"/>
          </p:nvPr>
        </p:nvSpPr>
        <p:spPr>
          <a:xfrm>
            <a:off x="6172200" y="6191250"/>
            <a:ext cx="2476500" cy="47625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5" name="Google Shape;95;p12"/>
          <p:cNvSpPr txBox="1">
            <a:spLocks noGrp="1"/>
          </p:cNvSpPr>
          <p:nvPr>
            <p:ph type="ftr" idx="11"/>
          </p:nvPr>
        </p:nvSpPr>
        <p:spPr>
          <a:xfrm>
            <a:off x="914400" y="6172200"/>
            <a:ext cx="3962400" cy="4572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6" name="Google Shape;96;p12"/>
          <p:cNvSpPr>
            <a:spLocks noGrp="1"/>
          </p:cNvSpPr>
          <p:nvPr>
            <p:ph type="sldNum" idx="12"/>
          </p:nvPr>
        </p:nvSpPr>
        <p:spPr>
          <a:xfrm>
            <a:off x="146304" y="6210300"/>
            <a:ext cx="457200" cy="457200"/>
          </a:xfrm>
          <a:prstGeom prst="ellipse">
            <a:avLst/>
          </a:prstGeom>
          <a:solidFill>
            <a:schemeClr val="accent1"/>
          </a:solidFill>
          <a:ln>
            <a:noFill/>
          </a:ln>
        </p:spPr>
        <p:txBody>
          <a:bodyPr spcFirstLastPara="1" wrap="square" lIns="0" tIns="0" rIns="0" bIns="0" anchor="ctr" anchorCtr="1">
            <a:noAutofit/>
          </a:bodyPr>
          <a:lstStyle>
            <a:lvl1pPr marL="0" lvl="0" indent="0" algn="ctr">
              <a:spcBef>
                <a:spcPts val="0"/>
              </a:spcBef>
              <a:spcAft>
                <a:spcPts val="0"/>
              </a:spcAft>
              <a:buNone/>
              <a:defRPr/>
            </a:lvl1pPr>
            <a:lvl2pPr marL="0" lvl="1" indent="0" algn="ctr">
              <a:spcBef>
                <a:spcPts val="0"/>
              </a:spcBef>
              <a:spcAft>
                <a:spcPts val="0"/>
              </a:spcAft>
              <a:buNone/>
              <a:defRPr/>
            </a:lvl2pPr>
            <a:lvl3pPr marL="0" lvl="2" indent="0" algn="ctr">
              <a:spcBef>
                <a:spcPts val="0"/>
              </a:spcBef>
              <a:spcAft>
                <a:spcPts val="0"/>
              </a:spcAft>
              <a:buNone/>
              <a:defRPr/>
            </a:lvl3pPr>
            <a:lvl4pPr marL="0" lvl="3" indent="0" algn="ctr">
              <a:spcBef>
                <a:spcPts val="0"/>
              </a:spcBef>
              <a:spcAft>
                <a:spcPts val="0"/>
              </a:spcAft>
              <a:buNone/>
              <a:defRPr/>
            </a:lvl4pPr>
            <a:lvl5pPr marL="0" lvl="4" indent="0" algn="ctr">
              <a:spcBef>
                <a:spcPts val="0"/>
              </a:spcBef>
              <a:spcAft>
                <a:spcPts val="0"/>
              </a:spcAft>
              <a:buNone/>
              <a:defRPr/>
            </a:lvl5pPr>
            <a:lvl6pPr marL="0" lvl="5" indent="0" algn="ctr">
              <a:spcBef>
                <a:spcPts val="0"/>
              </a:spcBef>
              <a:spcAft>
                <a:spcPts val="0"/>
              </a:spcAft>
              <a:buNone/>
              <a:defRPr/>
            </a:lvl6pPr>
            <a:lvl7pPr marL="0" lvl="6" indent="0" algn="ctr">
              <a:spcBef>
                <a:spcPts val="0"/>
              </a:spcBef>
              <a:spcAft>
                <a:spcPts val="0"/>
              </a:spcAft>
              <a:buNone/>
              <a:defRPr/>
            </a:lvl7pPr>
            <a:lvl8pPr marL="0" lvl="7" indent="0" algn="ctr">
              <a:spcBef>
                <a:spcPts val="0"/>
              </a:spcBef>
              <a:spcAft>
                <a:spcPts val="0"/>
              </a:spcAft>
              <a:buNone/>
              <a:defRPr/>
            </a:lvl8pPr>
            <a:lvl9pPr marL="0" lvl="8" indent="0" algn="ctr">
              <a:spcBef>
                <a:spcPts val="0"/>
              </a:spcBef>
              <a:spcAft>
                <a:spcPts val="0"/>
              </a:spcAft>
              <a:buNone/>
              <a:defRPr/>
            </a:lvl9pPr>
          </a:lstStyle>
          <a:p>
            <a:pPr marL="0" lvl="0" indent="0" algn="ctr" rtl="0">
              <a:spcBef>
                <a:spcPts val="0"/>
              </a:spcBef>
              <a:spcAft>
                <a:spcPts val="0"/>
              </a:spcAft>
              <a:buNone/>
            </a:pPr>
            <a:fld id="{00000000-1234-1234-1234-123412341234}" type="slidenum">
              <a:rPr lang="fr-FR"/>
              <a:t>‹N°›</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p:nvPr/>
        </p:nvSpPr>
        <p:spPr>
          <a:xfrm>
            <a:off x="0" y="0"/>
            <a:ext cx="9144000" cy="6858000"/>
          </a:xfrm>
          <a:prstGeom prst="rect">
            <a:avLst/>
          </a:pr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7" name="Google Shape;7;p1"/>
          <p:cNvSpPr/>
          <p:nvPr/>
        </p:nvSpPr>
        <p:spPr>
          <a:xfrm>
            <a:off x="64008" y="69755"/>
            <a:ext cx="9013372" cy="6693408"/>
          </a:xfrm>
          <a:prstGeom prst="roundRect">
            <a:avLst>
              <a:gd name="adj" fmla="val 4929"/>
            </a:avLst>
          </a:prstGeom>
          <a:solidFill>
            <a:schemeClr val="lt1"/>
          </a:solidFill>
          <a:ln w="9525" cap="sq"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8" name="Google Shape;8;p1"/>
          <p:cNvSpPr txBox="1">
            <a:spLocks noGrp="1"/>
          </p:cNvSpPr>
          <p:nvPr>
            <p:ph type="title"/>
          </p:nvPr>
        </p:nvSpPr>
        <p:spPr>
          <a:xfrm>
            <a:off x="914400" y="274638"/>
            <a:ext cx="7772400" cy="1143000"/>
          </a:xfrm>
          <a:prstGeom prst="rect">
            <a:avLst/>
          </a:prstGeom>
          <a:noFill/>
          <a:ln>
            <a:noFill/>
          </a:ln>
        </p:spPr>
        <p:txBody>
          <a:bodyPr spcFirstLastPara="1" wrap="square" lIns="91425" tIns="45700" rIns="91425" bIns="91425" anchor="b" anchorCtr="0">
            <a:normAutofit/>
          </a:bodyPr>
          <a:lstStyle>
            <a:lvl1pPr marR="0" lvl="0" algn="l" rtl="0">
              <a:spcBef>
                <a:spcPts val="0"/>
              </a:spcBef>
              <a:spcAft>
                <a:spcPts val="0"/>
              </a:spcAft>
              <a:buClr>
                <a:schemeClr val="dk2"/>
              </a:buClr>
              <a:buSzPts val="4000"/>
              <a:buFont typeface="Libre Franklin"/>
              <a:buNone/>
              <a:defRPr sz="4000" b="0" i="0" u="none" strike="noStrike" cap="none">
                <a:solidFill>
                  <a:schemeClr val="dk2"/>
                </a:solidFill>
                <a:latin typeface="Libre Franklin"/>
                <a:ea typeface="Libre Franklin"/>
                <a:cs typeface="Libre Franklin"/>
                <a:sym typeface="Libre Franklin"/>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9" name="Google Shape;9;p1"/>
          <p:cNvSpPr txBox="1">
            <a:spLocks noGrp="1"/>
          </p:cNvSpPr>
          <p:nvPr>
            <p:ph type="body" idx="1"/>
          </p:nvPr>
        </p:nvSpPr>
        <p:spPr>
          <a:xfrm>
            <a:off x="914400" y="1447800"/>
            <a:ext cx="7772400" cy="4572000"/>
          </a:xfrm>
          <a:prstGeom prst="rect">
            <a:avLst/>
          </a:prstGeom>
          <a:noFill/>
          <a:ln>
            <a:noFill/>
          </a:ln>
        </p:spPr>
        <p:txBody>
          <a:bodyPr spcFirstLastPara="1" wrap="square" lIns="91425" tIns="45700" rIns="91425" bIns="45700" anchor="t" anchorCtr="0">
            <a:normAutofit/>
          </a:bodyPr>
          <a:lstStyle>
            <a:lvl1pPr marL="457200" marR="0" lvl="0" indent="-368935" algn="l" rtl="0">
              <a:spcBef>
                <a:spcPts val="580"/>
              </a:spcBef>
              <a:spcAft>
                <a:spcPts val="0"/>
              </a:spcAft>
              <a:buClr>
                <a:schemeClr val="accent1"/>
              </a:buClr>
              <a:buSzPts val="2210"/>
              <a:buFont typeface="Noto Sans Symbols"/>
              <a:buChar char="⚫"/>
              <a:defRPr sz="2600" b="0" i="0" u="none" strike="noStrike" cap="none">
                <a:solidFill>
                  <a:schemeClr val="dk1"/>
                </a:solidFill>
                <a:latin typeface="Libre Baskerville"/>
                <a:ea typeface="Libre Baskerville"/>
                <a:cs typeface="Libre Baskerville"/>
                <a:sym typeface="Libre Baskerville"/>
              </a:defRPr>
            </a:lvl1pPr>
            <a:lvl2pPr marL="914400" marR="0" lvl="1" indent="-358140" algn="l" rtl="0">
              <a:spcBef>
                <a:spcPts val="370"/>
              </a:spcBef>
              <a:spcAft>
                <a:spcPts val="0"/>
              </a:spcAft>
              <a:buClr>
                <a:schemeClr val="accent2"/>
              </a:buClr>
              <a:buSzPts val="2040"/>
              <a:buFont typeface="Noto Sans Symbols"/>
              <a:buChar char="⚫"/>
              <a:defRPr sz="2400" b="0" i="0" u="none" strike="noStrike" cap="none">
                <a:solidFill>
                  <a:schemeClr val="dk1"/>
                </a:solidFill>
                <a:latin typeface="Libre Baskerville"/>
                <a:ea typeface="Libre Baskerville"/>
                <a:cs typeface="Libre Baskerville"/>
                <a:sym typeface="Libre Baskerville"/>
              </a:defRPr>
            </a:lvl2pPr>
            <a:lvl3pPr marL="1371600" marR="0" lvl="2" indent="-336550" algn="l" rtl="0">
              <a:spcBef>
                <a:spcPts val="370"/>
              </a:spcBef>
              <a:spcAft>
                <a:spcPts val="0"/>
              </a:spcAft>
              <a:buClr>
                <a:srgbClr val="E6AFA9"/>
              </a:buClr>
              <a:buSzPts val="1700"/>
              <a:buFont typeface="Noto Sans Symbols"/>
              <a:buChar char="⚫"/>
              <a:defRPr sz="2000" b="0" i="0" u="none" strike="noStrike" cap="none">
                <a:solidFill>
                  <a:schemeClr val="dk1"/>
                </a:solidFill>
                <a:latin typeface="Libre Baskerville"/>
                <a:ea typeface="Libre Baskerville"/>
                <a:cs typeface="Libre Baskerville"/>
                <a:sym typeface="Libre Baskerville"/>
              </a:defRPr>
            </a:lvl3pPr>
            <a:lvl4pPr marL="1828800" marR="0" lvl="3" indent="-330200" algn="l" rtl="0">
              <a:spcBef>
                <a:spcPts val="370"/>
              </a:spcBef>
              <a:spcAft>
                <a:spcPts val="0"/>
              </a:spcAft>
              <a:buClr>
                <a:schemeClr val="accent3"/>
              </a:buClr>
              <a:buSzPts val="1600"/>
              <a:buFont typeface="Noto Sans Symbols"/>
              <a:buChar char="⚫"/>
              <a:defRPr sz="2000" b="0" i="0" u="none" strike="noStrike" cap="none">
                <a:solidFill>
                  <a:schemeClr val="dk1"/>
                </a:solidFill>
                <a:latin typeface="Libre Baskerville"/>
                <a:ea typeface="Libre Baskerville"/>
                <a:cs typeface="Libre Baskerville"/>
                <a:sym typeface="Libre Baskerville"/>
              </a:defRPr>
            </a:lvl4pPr>
            <a:lvl5pPr marL="2286000" marR="0" lvl="4" indent="-355600" algn="l" rtl="0">
              <a:spcBef>
                <a:spcPts val="370"/>
              </a:spcBef>
              <a:spcAft>
                <a:spcPts val="0"/>
              </a:spcAft>
              <a:buClr>
                <a:schemeClr val="accent3"/>
              </a:buClr>
              <a:buSzPts val="2000"/>
              <a:buFont typeface="Libre Baskerville"/>
              <a:buChar char="o"/>
              <a:defRPr sz="2000" b="0" i="0" u="none" strike="noStrike" cap="none">
                <a:solidFill>
                  <a:schemeClr val="dk1"/>
                </a:solidFill>
                <a:latin typeface="Libre Baskerville"/>
                <a:ea typeface="Libre Baskerville"/>
                <a:cs typeface="Libre Baskerville"/>
                <a:sym typeface="Libre Baskerville"/>
              </a:defRPr>
            </a:lvl5pPr>
            <a:lvl6pPr marL="2743200" marR="0" lvl="5" indent="-342900" algn="l" rtl="0">
              <a:spcBef>
                <a:spcPts val="370"/>
              </a:spcBef>
              <a:spcAft>
                <a:spcPts val="0"/>
              </a:spcAft>
              <a:buClr>
                <a:schemeClr val="accent3"/>
              </a:buClr>
              <a:buSzPts val="1800"/>
              <a:buFont typeface="Libre Baskerville"/>
              <a:buChar char="•"/>
              <a:defRPr sz="1800" b="0" i="0" u="none" strike="noStrike" cap="none">
                <a:solidFill>
                  <a:schemeClr val="dk1"/>
                </a:solidFill>
                <a:latin typeface="Libre Baskerville"/>
                <a:ea typeface="Libre Baskerville"/>
                <a:cs typeface="Libre Baskerville"/>
                <a:sym typeface="Libre Baskerville"/>
              </a:defRPr>
            </a:lvl6pPr>
            <a:lvl7pPr marL="3200400" marR="0" lvl="6" indent="-342900" algn="l" rtl="0">
              <a:spcBef>
                <a:spcPts val="370"/>
              </a:spcBef>
              <a:spcAft>
                <a:spcPts val="0"/>
              </a:spcAft>
              <a:buClr>
                <a:schemeClr val="accent2"/>
              </a:buClr>
              <a:buSzPts val="1800"/>
              <a:buFont typeface="Libre Baskerville"/>
              <a:buChar char="•"/>
              <a:defRPr sz="1800" b="0" i="0" u="none" strike="noStrike" cap="none">
                <a:solidFill>
                  <a:schemeClr val="dk1"/>
                </a:solidFill>
                <a:latin typeface="Libre Baskerville"/>
                <a:ea typeface="Libre Baskerville"/>
                <a:cs typeface="Libre Baskerville"/>
                <a:sym typeface="Libre Baskerville"/>
              </a:defRPr>
            </a:lvl7pPr>
            <a:lvl8pPr marL="3657600" marR="0" lvl="7" indent="-342900" algn="l" rtl="0">
              <a:spcBef>
                <a:spcPts val="370"/>
              </a:spcBef>
              <a:spcAft>
                <a:spcPts val="0"/>
              </a:spcAft>
              <a:buClr>
                <a:srgbClr val="E6AFA9"/>
              </a:buClr>
              <a:buSzPts val="1800"/>
              <a:buFont typeface="Libre Baskerville"/>
              <a:buChar char="•"/>
              <a:defRPr sz="1800" b="0" i="0" u="none" strike="noStrike" cap="none">
                <a:solidFill>
                  <a:schemeClr val="dk1"/>
                </a:solidFill>
                <a:latin typeface="Libre Baskerville"/>
                <a:ea typeface="Libre Baskerville"/>
                <a:cs typeface="Libre Baskerville"/>
                <a:sym typeface="Libre Baskerville"/>
              </a:defRPr>
            </a:lvl8pPr>
            <a:lvl9pPr marL="4114800" marR="0" lvl="8" indent="-342900" algn="l" rtl="0">
              <a:spcBef>
                <a:spcPts val="370"/>
              </a:spcBef>
              <a:spcAft>
                <a:spcPts val="0"/>
              </a:spcAft>
              <a:buClr>
                <a:srgbClr val="CAABA9"/>
              </a:buClr>
              <a:buSzPts val="1800"/>
              <a:buFont typeface="Libre Baskerville"/>
              <a:buChar char="•"/>
              <a:defRPr sz="1800" b="0" i="0" u="none" strike="noStrike" cap="none">
                <a:solidFill>
                  <a:schemeClr val="dk1"/>
                </a:solidFill>
                <a:latin typeface="Libre Baskerville"/>
                <a:ea typeface="Libre Baskerville"/>
                <a:cs typeface="Libre Baskerville"/>
                <a:sym typeface="Libre Baskerville"/>
              </a:defRPr>
            </a:lvl9pPr>
          </a:lstStyle>
          <a:p>
            <a:endParaRPr/>
          </a:p>
        </p:txBody>
      </p:sp>
      <p:sp>
        <p:nvSpPr>
          <p:cNvPr id="10" name="Google Shape;10;p1"/>
          <p:cNvSpPr txBox="1">
            <a:spLocks noGrp="1"/>
          </p:cNvSpPr>
          <p:nvPr>
            <p:ph type="dt" idx="10"/>
          </p:nvPr>
        </p:nvSpPr>
        <p:spPr>
          <a:xfrm>
            <a:off x="6172200" y="6191250"/>
            <a:ext cx="2476500" cy="476250"/>
          </a:xfrm>
          <a:prstGeom prst="rect">
            <a:avLst/>
          </a:prstGeom>
          <a:noFill/>
          <a:ln>
            <a:noFill/>
          </a:ln>
        </p:spPr>
        <p:txBody>
          <a:bodyPr spcFirstLastPara="1" wrap="square" lIns="91425" tIns="45700" rIns="91425" bIns="45700" anchor="ctr" anchorCtr="0">
            <a:noAutofit/>
          </a:bodyPr>
          <a:lstStyle>
            <a:lvl1pPr marR="0" lvl="0" algn="r" rtl="0">
              <a:spcBef>
                <a:spcPts val="0"/>
              </a:spcBef>
              <a:spcAft>
                <a:spcPts val="0"/>
              </a:spcAft>
              <a:buSzPts val="1400"/>
              <a:buNone/>
              <a:defRPr sz="1400" b="0" i="0" u="none" strike="noStrike" cap="none">
                <a:solidFill>
                  <a:schemeClr val="dk2"/>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1" name="Google Shape;11;p1"/>
          <p:cNvSpPr txBox="1">
            <a:spLocks noGrp="1"/>
          </p:cNvSpPr>
          <p:nvPr>
            <p:ph type="ftr" idx="11"/>
          </p:nvPr>
        </p:nvSpPr>
        <p:spPr>
          <a:xfrm>
            <a:off x="914400" y="6172200"/>
            <a:ext cx="3962400" cy="457200"/>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400" b="0" i="0" u="none" strike="noStrike" cap="none">
                <a:solidFill>
                  <a:schemeClr val="dk2"/>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2" name="Google Shape;12;p1"/>
          <p:cNvSpPr>
            <a:spLocks noGrp="1"/>
          </p:cNvSpPr>
          <p:nvPr>
            <p:ph type="sldNum" idx="12"/>
          </p:nvPr>
        </p:nvSpPr>
        <p:spPr>
          <a:xfrm>
            <a:off x="146304" y="6210300"/>
            <a:ext cx="457200" cy="457200"/>
          </a:xfrm>
          <a:prstGeom prst="ellipse">
            <a:avLst/>
          </a:prstGeom>
          <a:solidFill>
            <a:schemeClr val="accent1"/>
          </a:solidFill>
          <a:ln>
            <a:noFill/>
          </a:ln>
        </p:spPr>
        <p:txBody>
          <a:bodyPr spcFirstLastPara="1" wrap="square" lIns="0" tIns="0" rIns="0" bIns="0" anchor="ctr" anchorCtr="1">
            <a:noAutofit/>
          </a:bodyPr>
          <a:lstStyle>
            <a:lvl1pPr marL="0" marR="0" lvl="0" indent="0" algn="ctr" rtl="0">
              <a:spcBef>
                <a:spcPts val="0"/>
              </a:spcBef>
              <a:spcAft>
                <a:spcPts val="0"/>
              </a:spcAft>
              <a:buNone/>
              <a:defRPr sz="1400" b="0" i="0" u="none" strike="noStrike" cap="none">
                <a:solidFill>
                  <a:srgbClr val="FFFFFF"/>
                </a:solidFill>
                <a:latin typeface="Libre Franklin"/>
                <a:ea typeface="Libre Franklin"/>
                <a:cs typeface="Libre Franklin"/>
                <a:sym typeface="Libre Franklin"/>
              </a:defRPr>
            </a:lvl1pPr>
            <a:lvl2pPr marL="0" marR="0" lvl="1" indent="0" algn="ctr" rtl="0">
              <a:spcBef>
                <a:spcPts val="0"/>
              </a:spcBef>
              <a:spcAft>
                <a:spcPts val="0"/>
              </a:spcAft>
              <a:buNone/>
              <a:defRPr sz="1400" b="0" i="0" u="none" strike="noStrike" cap="none">
                <a:solidFill>
                  <a:srgbClr val="FFFFFF"/>
                </a:solidFill>
                <a:latin typeface="Libre Franklin"/>
                <a:ea typeface="Libre Franklin"/>
                <a:cs typeface="Libre Franklin"/>
                <a:sym typeface="Libre Franklin"/>
              </a:defRPr>
            </a:lvl2pPr>
            <a:lvl3pPr marL="0" marR="0" lvl="2" indent="0" algn="ctr" rtl="0">
              <a:spcBef>
                <a:spcPts val="0"/>
              </a:spcBef>
              <a:spcAft>
                <a:spcPts val="0"/>
              </a:spcAft>
              <a:buNone/>
              <a:defRPr sz="1400" b="0" i="0" u="none" strike="noStrike" cap="none">
                <a:solidFill>
                  <a:srgbClr val="FFFFFF"/>
                </a:solidFill>
                <a:latin typeface="Libre Franklin"/>
                <a:ea typeface="Libre Franklin"/>
                <a:cs typeface="Libre Franklin"/>
                <a:sym typeface="Libre Franklin"/>
              </a:defRPr>
            </a:lvl3pPr>
            <a:lvl4pPr marL="0" marR="0" lvl="3" indent="0" algn="ctr" rtl="0">
              <a:spcBef>
                <a:spcPts val="0"/>
              </a:spcBef>
              <a:spcAft>
                <a:spcPts val="0"/>
              </a:spcAft>
              <a:buNone/>
              <a:defRPr sz="1400" b="0" i="0" u="none" strike="noStrike" cap="none">
                <a:solidFill>
                  <a:srgbClr val="FFFFFF"/>
                </a:solidFill>
                <a:latin typeface="Libre Franklin"/>
                <a:ea typeface="Libre Franklin"/>
                <a:cs typeface="Libre Franklin"/>
                <a:sym typeface="Libre Franklin"/>
              </a:defRPr>
            </a:lvl4pPr>
            <a:lvl5pPr marL="0" marR="0" lvl="4" indent="0" algn="ctr" rtl="0">
              <a:spcBef>
                <a:spcPts val="0"/>
              </a:spcBef>
              <a:spcAft>
                <a:spcPts val="0"/>
              </a:spcAft>
              <a:buNone/>
              <a:defRPr sz="1400" b="0" i="0" u="none" strike="noStrike" cap="none">
                <a:solidFill>
                  <a:srgbClr val="FFFFFF"/>
                </a:solidFill>
                <a:latin typeface="Libre Franklin"/>
                <a:ea typeface="Libre Franklin"/>
                <a:cs typeface="Libre Franklin"/>
                <a:sym typeface="Libre Franklin"/>
              </a:defRPr>
            </a:lvl5pPr>
            <a:lvl6pPr marL="0" marR="0" lvl="5" indent="0" algn="ctr" rtl="0">
              <a:spcBef>
                <a:spcPts val="0"/>
              </a:spcBef>
              <a:spcAft>
                <a:spcPts val="0"/>
              </a:spcAft>
              <a:buNone/>
              <a:defRPr sz="1400" b="0" i="0" u="none" strike="noStrike" cap="none">
                <a:solidFill>
                  <a:srgbClr val="FFFFFF"/>
                </a:solidFill>
                <a:latin typeface="Libre Franklin"/>
                <a:ea typeface="Libre Franklin"/>
                <a:cs typeface="Libre Franklin"/>
                <a:sym typeface="Libre Franklin"/>
              </a:defRPr>
            </a:lvl6pPr>
            <a:lvl7pPr marL="0" marR="0" lvl="6" indent="0" algn="ctr" rtl="0">
              <a:spcBef>
                <a:spcPts val="0"/>
              </a:spcBef>
              <a:spcAft>
                <a:spcPts val="0"/>
              </a:spcAft>
              <a:buNone/>
              <a:defRPr sz="1400" b="0" i="0" u="none" strike="noStrike" cap="none">
                <a:solidFill>
                  <a:srgbClr val="FFFFFF"/>
                </a:solidFill>
                <a:latin typeface="Libre Franklin"/>
                <a:ea typeface="Libre Franklin"/>
                <a:cs typeface="Libre Franklin"/>
                <a:sym typeface="Libre Franklin"/>
              </a:defRPr>
            </a:lvl7pPr>
            <a:lvl8pPr marL="0" marR="0" lvl="7" indent="0" algn="ctr" rtl="0">
              <a:spcBef>
                <a:spcPts val="0"/>
              </a:spcBef>
              <a:spcAft>
                <a:spcPts val="0"/>
              </a:spcAft>
              <a:buNone/>
              <a:defRPr sz="1400" b="0" i="0" u="none" strike="noStrike" cap="none">
                <a:solidFill>
                  <a:srgbClr val="FFFFFF"/>
                </a:solidFill>
                <a:latin typeface="Libre Franklin"/>
                <a:ea typeface="Libre Franklin"/>
                <a:cs typeface="Libre Franklin"/>
                <a:sym typeface="Libre Franklin"/>
              </a:defRPr>
            </a:lvl8pPr>
            <a:lvl9pPr marL="0" marR="0" lvl="8" indent="0" algn="ctr" rtl="0">
              <a:spcBef>
                <a:spcPts val="0"/>
              </a:spcBef>
              <a:spcAft>
                <a:spcPts val="0"/>
              </a:spcAft>
              <a:buNone/>
              <a:defRPr sz="1400" b="0" i="0" u="none" strike="noStrike" cap="none">
                <a:solidFill>
                  <a:srgbClr val="FFFFFF"/>
                </a:solidFill>
                <a:latin typeface="Libre Franklin"/>
                <a:ea typeface="Libre Franklin"/>
                <a:cs typeface="Libre Franklin"/>
                <a:sym typeface="Libre Franklin"/>
              </a:defRPr>
            </a:lvl9pPr>
          </a:lstStyle>
          <a:p>
            <a:pPr marL="0" lvl="0" indent="0" algn="ctr" rtl="0">
              <a:spcBef>
                <a:spcPts val="0"/>
              </a:spcBef>
              <a:spcAft>
                <a:spcPts val="0"/>
              </a:spcAft>
              <a:buNone/>
            </a:pPr>
            <a:fld id="{00000000-1234-1234-1234-123412341234}" type="slidenum">
              <a:rPr lang="fr-FR"/>
              <a:t>‹N°›</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sp>
        <p:nvSpPr>
          <p:cNvPr id="101" name="Google Shape;101;p13"/>
          <p:cNvSpPr txBox="1">
            <a:spLocks noGrp="1"/>
          </p:cNvSpPr>
          <p:nvPr>
            <p:ph type="ctrTitle"/>
          </p:nvPr>
        </p:nvSpPr>
        <p:spPr>
          <a:xfrm>
            <a:off x="457200" y="1505930"/>
            <a:ext cx="8229600" cy="1470025"/>
          </a:xfrm>
          <a:prstGeom prst="rect">
            <a:avLst/>
          </a:prstGeom>
          <a:noFill/>
          <a:ln>
            <a:noFill/>
          </a:ln>
        </p:spPr>
        <p:txBody>
          <a:bodyPr spcFirstLastPara="1" wrap="square" lIns="91425" tIns="45700" rIns="91425" bIns="91425" anchor="ctr" anchorCtr="0">
            <a:normAutofit/>
          </a:bodyPr>
          <a:lstStyle/>
          <a:p>
            <a:pPr marL="0" lvl="0" indent="0" algn="ctr" rtl="0">
              <a:spcBef>
                <a:spcPts val="0"/>
              </a:spcBef>
              <a:spcAft>
                <a:spcPts val="0"/>
              </a:spcAft>
              <a:buClr>
                <a:srgbClr val="FFFFFF"/>
              </a:buClr>
              <a:buSzPts val="4000"/>
              <a:buFont typeface="Libre Franklin"/>
              <a:buNone/>
            </a:pPr>
            <a:r>
              <a:rPr lang="fr-FR"/>
              <a:t>Les services réseaux </a:t>
            </a: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05"/>
        <p:cNvGrpSpPr/>
        <p:nvPr/>
      </p:nvGrpSpPr>
      <p:grpSpPr>
        <a:xfrm>
          <a:off x="0" y="0"/>
          <a:ext cx="0" cy="0"/>
          <a:chOff x="0" y="0"/>
          <a:chExt cx="0" cy="0"/>
        </a:xfrm>
      </p:grpSpPr>
      <p:sp>
        <p:nvSpPr>
          <p:cNvPr id="106" name="Google Shape;106;p14"/>
          <p:cNvSpPr txBox="1">
            <a:spLocks noGrp="1"/>
          </p:cNvSpPr>
          <p:nvPr>
            <p:ph type="title"/>
          </p:nvPr>
        </p:nvSpPr>
        <p:spPr>
          <a:xfrm>
            <a:off x="914400" y="274638"/>
            <a:ext cx="7772400" cy="1143000"/>
          </a:xfrm>
          <a:prstGeom prst="rect">
            <a:avLst/>
          </a:prstGeom>
          <a:noFill/>
          <a:ln>
            <a:noFill/>
          </a:ln>
        </p:spPr>
        <p:txBody>
          <a:bodyPr spcFirstLastPara="1" wrap="square" lIns="91425" tIns="45700" rIns="91425" bIns="91425" anchor="b" anchorCtr="0">
            <a:normAutofit/>
          </a:bodyPr>
          <a:lstStyle/>
          <a:p>
            <a:pPr marL="0" lvl="0" indent="0" algn="l" rtl="0">
              <a:spcBef>
                <a:spcPts val="0"/>
              </a:spcBef>
              <a:spcAft>
                <a:spcPts val="0"/>
              </a:spcAft>
              <a:buClr>
                <a:schemeClr val="dk2"/>
              </a:buClr>
              <a:buSzPts val="4000"/>
              <a:buFont typeface="Libre Franklin"/>
              <a:buNone/>
            </a:pPr>
            <a:r>
              <a:rPr lang="fr-FR"/>
              <a:t>1. FTP</a:t>
            </a:r>
            <a:endParaRPr/>
          </a:p>
        </p:txBody>
      </p:sp>
      <p:sp>
        <p:nvSpPr>
          <p:cNvPr id="107" name="Google Shape;107;p14"/>
          <p:cNvSpPr txBox="1">
            <a:spLocks noGrp="1"/>
          </p:cNvSpPr>
          <p:nvPr>
            <p:ph type="body" idx="1"/>
          </p:nvPr>
        </p:nvSpPr>
        <p:spPr>
          <a:xfrm>
            <a:off x="914400" y="1447800"/>
            <a:ext cx="7772400" cy="4572000"/>
          </a:xfrm>
          <a:prstGeom prst="rect">
            <a:avLst/>
          </a:prstGeom>
          <a:noFill/>
          <a:ln>
            <a:noFill/>
          </a:ln>
        </p:spPr>
        <p:txBody>
          <a:bodyPr spcFirstLastPara="1" wrap="square" lIns="91425" tIns="45700" rIns="91425" bIns="45700" anchor="t" anchorCtr="0">
            <a:normAutofit/>
          </a:bodyPr>
          <a:lstStyle/>
          <a:p>
            <a:pPr marL="274320" lvl="0" indent="-274320" algn="l" rtl="0">
              <a:spcBef>
                <a:spcPts val="0"/>
              </a:spcBef>
              <a:spcAft>
                <a:spcPts val="0"/>
              </a:spcAft>
              <a:buSzPts val="2380"/>
              <a:buChar char="⚫"/>
            </a:pPr>
            <a:r>
              <a:rPr lang="fr-FR" sz="2800"/>
              <a:t>FTP est l’acronyme de (</a:t>
            </a:r>
            <a:r>
              <a:rPr lang="fr-FR" sz="2800" i="1"/>
              <a:t>File Transfer Protocol),</a:t>
            </a:r>
            <a:r>
              <a:rPr lang="fr-FR" sz="2800"/>
              <a:t> soit une méthode de transfert de fichiers. </a:t>
            </a:r>
            <a:endParaRPr/>
          </a:p>
          <a:p>
            <a:pPr marL="274320" lvl="0" indent="-274320" algn="l" rtl="0">
              <a:spcBef>
                <a:spcPts val="580"/>
              </a:spcBef>
              <a:spcAft>
                <a:spcPts val="0"/>
              </a:spcAft>
              <a:buSzPts val="2380"/>
              <a:buChar char="⚫"/>
            </a:pPr>
            <a:r>
              <a:rPr lang="fr-FR" sz="2800"/>
              <a:t>La mise en place du protocole FTP date de 1971. </a:t>
            </a:r>
            <a:endParaRPr/>
          </a:p>
          <a:p>
            <a:pPr marL="274320" lvl="0" indent="-274320" algn="l" rtl="0">
              <a:spcBef>
                <a:spcPts val="580"/>
              </a:spcBef>
              <a:spcAft>
                <a:spcPts val="0"/>
              </a:spcAft>
              <a:buSzPts val="2380"/>
              <a:buChar char="⚫"/>
            </a:pPr>
            <a:r>
              <a:rPr lang="fr-FR" sz="2800"/>
              <a:t>Tous les fournisseurs d’accès d’Internet proposent un tel service.</a:t>
            </a:r>
            <a:endParaRPr/>
          </a:p>
          <a:p>
            <a:pPr marL="274320" lvl="0" indent="-274320" algn="l" rtl="0">
              <a:spcBef>
                <a:spcPts val="580"/>
              </a:spcBef>
              <a:spcAft>
                <a:spcPts val="0"/>
              </a:spcAft>
              <a:buSzPts val="2380"/>
              <a:buChar char="⚫"/>
            </a:pPr>
            <a:r>
              <a:rPr lang="fr-FR" sz="2800"/>
              <a:t>Lorsque on veut transmettre de gros fichiers, le plus simple est d’utiliser un logiciel de FTP.</a:t>
            </a: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Google Shape;112;p15"/>
          <p:cNvSpPr txBox="1">
            <a:spLocks noGrp="1"/>
          </p:cNvSpPr>
          <p:nvPr>
            <p:ph type="title"/>
          </p:nvPr>
        </p:nvSpPr>
        <p:spPr>
          <a:xfrm>
            <a:off x="457200" y="274638"/>
            <a:ext cx="8229600" cy="993775"/>
          </a:xfrm>
          <a:prstGeom prst="rect">
            <a:avLst/>
          </a:prstGeom>
          <a:noFill/>
          <a:ln>
            <a:noFill/>
          </a:ln>
        </p:spPr>
        <p:txBody>
          <a:bodyPr spcFirstLastPara="1" wrap="square" lIns="91425" tIns="45700" rIns="91425" bIns="91425" anchor="b" anchorCtr="0">
            <a:normAutofit/>
          </a:bodyPr>
          <a:lstStyle/>
          <a:p>
            <a:pPr marL="0" lvl="0" indent="0" algn="l" rtl="0">
              <a:spcBef>
                <a:spcPts val="0"/>
              </a:spcBef>
              <a:spcAft>
                <a:spcPts val="0"/>
              </a:spcAft>
              <a:buClr>
                <a:schemeClr val="dk2"/>
              </a:buClr>
              <a:buSzPts val="4000"/>
              <a:buFont typeface="Libre Franklin"/>
              <a:buNone/>
            </a:pPr>
            <a:r>
              <a:rPr lang="fr-FR"/>
              <a:t>1. FTP</a:t>
            </a:r>
            <a:endParaRPr/>
          </a:p>
        </p:txBody>
      </p:sp>
      <p:sp>
        <p:nvSpPr>
          <p:cNvPr id="113" name="Google Shape;113;p15"/>
          <p:cNvSpPr txBox="1">
            <a:spLocks noGrp="1"/>
          </p:cNvSpPr>
          <p:nvPr>
            <p:ph type="body" idx="1"/>
          </p:nvPr>
        </p:nvSpPr>
        <p:spPr>
          <a:xfrm>
            <a:off x="914400" y="1447800"/>
            <a:ext cx="7772400" cy="4572000"/>
          </a:xfrm>
          <a:prstGeom prst="rect">
            <a:avLst/>
          </a:prstGeom>
          <a:noFill/>
          <a:ln>
            <a:noFill/>
          </a:ln>
        </p:spPr>
        <p:txBody>
          <a:bodyPr spcFirstLastPara="1" wrap="square" lIns="91425" tIns="45700" rIns="91425" bIns="45700" anchor="t" anchorCtr="0">
            <a:normAutofit/>
          </a:bodyPr>
          <a:lstStyle/>
          <a:p>
            <a:pPr marL="274320" lvl="0" indent="-274320" algn="l" rtl="0">
              <a:spcBef>
                <a:spcPts val="0"/>
              </a:spcBef>
              <a:spcAft>
                <a:spcPts val="0"/>
              </a:spcAft>
              <a:buSzPts val="2210"/>
              <a:buChar char="⚫"/>
            </a:pPr>
            <a:r>
              <a:rPr lang="fr-FR"/>
              <a:t>Le protocole FTP a pour objectifs de : </a:t>
            </a:r>
            <a:endParaRPr/>
          </a:p>
          <a:p>
            <a:pPr marL="548640" lvl="1" indent="-228600" algn="l" rtl="0">
              <a:spcBef>
                <a:spcPts val="370"/>
              </a:spcBef>
              <a:spcAft>
                <a:spcPts val="0"/>
              </a:spcAft>
              <a:buSzPts val="2040"/>
              <a:buChar char="⚫"/>
            </a:pPr>
            <a:r>
              <a:rPr lang="fr-FR"/>
              <a:t>permettre un partage de fichiers entre machines distantes </a:t>
            </a:r>
            <a:endParaRPr/>
          </a:p>
          <a:p>
            <a:pPr marL="548640" lvl="1" indent="-228600" algn="l" rtl="0">
              <a:spcBef>
                <a:spcPts val="370"/>
              </a:spcBef>
              <a:spcAft>
                <a:spcPts val="0"/>
              </a:spcAft>
              <a:buSzPts val="2040"/>
              <a:buChar char="⚫"/>
            </a:pPr>
            <a:r>
              <a:rPr lang="fr-FR"/>
              <a:t>permettre une indépendance aux systèmes de fichiers des machines clientes et serveur </a:t>
            </a:r>
            <a:endParaRPr/>
          </a:p>
          <a:p>
            <a:pPr marL="548640" lvl="1" indent="-228600" algn="l" rtl="0">
              <a:spcBef>
                <a:spcPts val="370"/>
              </a:spcBef>
              <a:spcAft>
                <a:spcPts val="0"/>
              </a:spcAft>
              <a:buSzPts val="2040"/>
              <a:buChar char="⚫"/>
            </a:pPr>
            <a:r>
              <a:rPr lang="fr-FR"/>
              <a:t>permettre de transférer des données de manière efficace</a:t>
            </a: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17"/>
        <p:cNvGrpSpPr/>
        <p:nvPr/>
      </p:nvGrpSpPr>
      <p:grpSpPr>
        <a:xfrm>
          <a:off x="0" y="0"/>
          <a:ext cx="0" cy="0"/>
          <a:chOff x="0" y="0"/>
          <a:chExt cx="0" cy="0"/>
        </a:xfrm>
      </p:grpSpPr>
      <p:sp>
        <p:nvSpPr>
          <p:cNvPr id="118" name="Google Shape;118;p16"/>
          <p:cNvSpPr txBox="1">
            <a:spLocks noGrp="1"/>
          </p:cNvSpPr>
          <p:nvPr>
            <p:ph type="title"/>
          </p:nvPr>
        </p:nvSpPr>
        <p:spPr>
          <a:xfrm>
            <a:off x="914400" y="274638"/>
            <a:ext cx="7772400" cy="1143000"/>
          </a:xfrm>
          <a:prstGeom prst="rect">
            <a:avLst/>
          </a:prstGeom>
          <a:noFill/>
          <a:ln>
            <a:noFill/>
          </a:ln>
        </p:spPr>
        <p:txBody>
          <a:bodyPr spcFirstLastPara="1" wrap="square" lIns="91425" tIns="45700" rIns="91425" bIns="91425" anchor="b" anchorCtr="0">
            <a:normAutofit/>
          </a:bodyPr>
          <a:lstStyle/>
          <a:p>
            <a:pPr marL="0" lvl="0" indent="0" algn="l" rtl="0">
              <a:spcBef>
                <a:spcPts val="0"/>
              </a:spcBef>
              <a:spcAft>
                <a:spcPts val="0"/>
              </a:spcAft>
              <a:buClr>
                <a:schemeClr val="dk2"/>
              </a:buClr>
              <a:buSzPts val="4000"/>
              <a:buFont typeface="Libre Franklin"/>
              <a:buNone/>
            </a:pPr>
            <a:r>
              <a:rPr lang="fr-FR"/>
              <a:t>1. FTP</a:t>
            </a:r>
            <a:endParaRPr/>
          </a:p>
        </p:txBody>
      </p:sp>
      <p:pic>
        <p:nvPicPr>
          <p:cNvPr id="119" name="Google Shape;119;p16"/>
          <p:cNvPicPr preferRelativeResize="0">
            <a:picLocks noGrp="1"/>
          </p:cNvPicPr>
          <p:nvPr>
            <p:ph type="body" idx="1"/>
          </p:nvPr>
        </p:nvPicPr>
        <p:blipFill rotWithShape="1">
          <a:blip r:embed="rId3">
            <a:alphaModFix/>
          </a:blip>
          <a:srcRect/>
          <a:stretch/>
        </p:blipFill>
        <p:spPr>
          <a:xfrm>
            <a:off x="1763713" y="2276475"/>
            <a:ext cx="5832475" cy="2786063"/>
          </a:xfrm>
          <a:prstGeom prst="rect">
            <a:avLst/>
          </a:prstGeom>
          <a:noFill/>
          <a:ln>
            <a:noFill/>
          </a:ln>
        </p:spPr>
      </p:pic>
      <p:sp>
        <p:nvSpPr>
          <p:cNvPr id="120" name="Google Shape;120;p16"/>
          <p:cNvSpPr/>
          <p:nvPr/>
        </p:nvSpPr>
        <p:spPr>
          <a:xfrm>
            <a:off x="3132138" y="4292600"/>
            <a:ext cx="360362" cy="288925"/>
          </a:xfrm>
          <a:prstGeom prst="ellipse">
            <a:avLst/>
          </a:prstGeom>
          <a:noFill/>
          <a:ln w="19050" cap="flat" cmpd="sng">
            <a:solidFill>
              <a:srgbClr val="FF0000"/>
            </a:solidFill>
            <a:prstDash val="dash"/>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121" name="Google Shape;121;p16"/>
          <p:cNvSpPr/>
          <p:nvPr/>
        </p:nvSpPr>
        <p:spPr>
          <a:xfrm>
            <a:off x="3132138" y="3429000"/>
            <a:ext cx="360362" cy="288925"/>
          </a:xfrm>
          <a:prstGeom prst="ellipse">
            <a:avLst/>
          </a:prstGeom>
          <a:noFill/>
          <a:ln w="19050" cap="flat" cmpd="sng">
            <a:solidFill>
              <a:srgbClr val="FF0000"/>
            </a:solidFill>
            <a:prstDash val="dash"/>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1"/>
                                        </p:tgtEl>
                                        <p:attrNameLst>
                                          <p:attrName>style.visibility</p:attrName>
                                        </p:attrNameLst>
                                      </p:cBhvr>
                                      <p:to>
                                        <p:strVal val="visible"/>
                                      </p:to>
                                    </p:set>
                                    <p:animEffect transition="in" filter="fade">
                                      <p:cBhvr>
                                        <p:cTn id="7" dur="2000"/>
                                        <p:tgtEl>
                                          <p:spTgt spid="121"/>
                                        </p:tgtEl>
                                      </p:cBhvr>
                                    </p:animEffect>
                                  </p:childTnLst>
                                </p:cTn>
                              </p:par>
                              <p:par>
                                <p:cTn id="8" presetID="10" presetClass="entr" presetSubtype="0" fill="hold" nodeType="withEffect">
                                  <p:stCondLst>
                                    <p:cond delay="0"/>
                                  </p:stCondLst>
                                  <p:childTnLst>
                                    <p:set>
                                      <p:cBhvr>
                                        <p:cTn id="9" dur="1" fill="hold">
                                          <p:stCondLst>
                                            <p:cond delay="0"/>
                                          </p:stCondLst>
                                        </p:cTn>
                                        <p:tgtEl>
                                          <p:spTgt spid="120"/>
                                        </p:tgtEl>
                                        <p:attrNameLst>
                                          <p:attrName>style.visibility</p:attrName>
                                        </p:attrNameLst>
                                      </p:cBhvr>
                                      <p:to>
                                        <p:strVal val="visible"/>
                                      </p:to>
                                    </p:set>
                                    <p:animEffect transition="in" filter="fade">
                                      <p:cBhvr>
                                        <p:cTn id="10" dur="2000"/>
                                        <p:tgtEl>
                                          <p:spTgt spid="1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25"/>
        <p:cNvGrpSpPr/>
        <p:nvPr/>
      </p:nvGrpSpPr>
      <p:grpSpPr>
        <a:xfrm>
          <a:off x="0" y="0"/>
          <a:ext cx="0" cy="0"/>
          <a:chOff x="0" y="0"/>
          <a:chExt cx="0" cy="0"/>
        </a:xfrm>
      </p:grpSpPr>
      <p:sp>
        <p:nvSpPr>
          <p:cNvPr id="126" name="Google Shape;126;p17"/>
          <p:cNvSpPr txBox="1">
            <a:spLocks noGrp="1"/>
          </p:cNvSpPr>
          <p:nvPr>
            <p:ph type="title"/>
          </p:nvPr>
        </p:nvSpPr>
        <p:spPr>
          <a:xfrm>
            <a:off x="914400" y="274638"/>
            <a:ext cx="7772400" cy="1143000"/>
          </a:xfrm>
          <a:prstGeom prst="rect">
            <a:avLst/>
          </a:prstGeom>
          <a:noFill/>
          <a:ln>
            <a:noFill/>
          </a:ln>
        </p:spPr>
        <p:txBody>
          <a:bodyPr spcFirstLastPara="1" wrap="square" lIns="91425" tIns="45700" rIns="91425" bIns="91425" anchor="b" anchorCtr="0">
            <a:normAutofit/>
          </a:bodyPr>
          <a:lstStyle/>
          <a:p>
            <a:pPr marL="0" lvl="0" indent="0" algn="l" rtl="0">
              <a:spcBef>
                <a:spcPts val="0"/>
              </a:spcBef>
              <a:spcAft>
                <a:spcPts val="0"/>
              </a:spcAft>
              <a:buClr>
                <a:schemeClr val="dk2"/>
              </a:buClr>
              <a:buSzPts val="4000"/>
              <a:buFont typeface="Libre Franklin"/>
              <a:buNone/>
            </a:pPr>
            <a:r>
              <a:rPr lang="fr-FR"/>
              <a:t>1.FTP</a:t>
            </a:r>
            <a:endParaRPr/>
          </a:p>
        </p:txBody>
      </p:sp>
      <p:sp>
        <p:nvSpPr>
          <p:cNvPr id="127" name="Google Shape;127;p17"/>
          <p:cNvSpPr txBox="1">
            <a:spLocks noGrp="1"/>
          </p:cNvSpPr>
          <p:nvPr>
            <p:ph type="body" idx="1"/>
          </p:nvPr>
        </p:nvSpPr>
        <p:spPr>
          <a:xfrm>
            <a:off x="323850" y="1412875"/>
            <a:ext cx="8362950" cy="5040313"/>
          </a:xfrm>
          <a:prstGeom prst="rect">
            <a:avLst/>
          </a:prstGeom>
          <a:noFill/>
          <a:ln>
            <a:noFill/>
          </a:ln>
        </p:spPr>
        <p:txBody>
          <a:bodyPr spcFirstLastPara="1" wrap="square" lIns="91425" tIns="45700" rIns="91425" bIns="45700" anchor="t" anchorCtr="0">
            <a:normAutofit/>
          </a:bodyPr>
          <a:lstStyle/>
          <a:p>
            <a:pPr marL="274320" lvl="0" indent="-274320" algn="l" rtl="0">
              <a:spcBef>
                <a:spcPts val="0"/>
              </a:spcBef>
              <a:spcAft>
                <a:spcPts val="0"/>
              </a:spcAft>
              <a:buSzPts val="2380"/>
              <a:buChar char="⚫"/>
            </a:pPr>
            <a:r>
              <a:rPr lang="fr-FR" sz="2800"/>
              <a:t>Lorsque on est connecté, on peut agir sur le disque dur </a:t>
            </a:r>
            <a:r>
              <a:rPr lang="fr-FR" sz="2800" b="1"/>
              <a:t>éloigné</a:t>
            </a:r>
            <a:r>
              <a:rPr lang="fr-FR" sz="2800"/>
              <a:t> comme sur le local et donc renommer ou supprimer des fichiers. </a:t>
            </a:r>
            <a:endParaRPr/>
          </a:p>
          <a:p>
            <a:pPr marL="274320" lvl="0" indent="-274320" algn="l" rtl="0">
              <a:spcBef>
                <a:spcPts val="580"/>
              </a:spcBef>
              <a:spcAft>
                <a:spcPts val="0"/>
              </a:spcAft>
              <a:buSzPts val="2380"/>
              <a:buChar char="⚫"/>
            </a:pPr>
            <a:r>
              <a:rPr lang="fr-FR" sz="2800" b="1"/>
              <a:t>Utilité:</a:t>
            </a:r>
            <a:r>
              <a:rPr lang="fr-FR" sz="2800"/>
              <a:t> pour placer les fichiers d’un site Web sur le disque dur d’un fournisseur d’accès ou pour échanger de gros fichiers avec un autre utilisateur, l’usage d’un FTP est extrêmement pratique.</a:t>
            </a:r>
            <a:endParaRPr/>
          </a:p>
          <a:p>
            <a:pPr marL="274320" lvl="0" indent="-274320" algn="l" rtl="0">
              <a:spcBef>
                <a:spcPts val="580"/>
              </a:spcBef>
              <a:spcAft>
                <a:spcPts val="0"/>
              </a:spcAft>
              <a:buSzPts val="2380"/>
              <a:buChar char="⚫"/>
            </a:pPr>
            <a:r>
              <a:rPr lang="fr-FR" sz="2800"/>
              <a:t>Plusieurs logiciels FTP gratuits peuvent être télécharger de l’internet tel que </a:t>
            </a:r>
            <a:r>
              <a:rPr lang="fr-FR" sz="2800" b="1" i="1"/>
              <a:t>FileZilla</a:t>
            </a:r>
            <a:r>
              <a:rPr lang="fr-FR" sz="2800"/>
              <a:t> . </a:t>
            </a: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31"/>
        <p:cNvGrpSpPr/>
        <p:nvPr/>
      </p:nvGrpSpPr>
      <p:grpSpPr>
        <a:xfrm>
          <a:off x="0" y="0"/>
          <a:ext cx="0" cy="0"/>
          <a:chOff x="0" y="0"/>
          <a:chExt cx="0" cy="0"/>
        </a:xfrm>
      </p:grpSpPr>
      <p:sp>
        <p:nvSpPr>
          <p:cNvPr id="132" name="Google Shape;132;p18"/>
          <p:cNvSpPr txBox="1">
            <a:spLocks noGrp="1"/>
          </p:cNvSpPr>
          <p:nvPr>
            <p:ph type="title"/>
          </p:nvPr>
        </p:nvSpPr>
        <p:spPr>
          <a:xfrm>
            <a:off x="914400" y="274638"/>
            <a:ext cx="7772400" cy="1143000"/>
          </a:xfrm>
          <a:prstGeom prst="rect">
            <a:avLst/>
          </a:prstGeom>
          <a:noFill/>
          <a:ln>
            <a:noFill/>
          </a:ln>
        </p:spPr>
        <p:txBody>
          <a:bodyPr spcFirstLastPara="1" wrap="square" lIns="91425" tIns="45700" rIns="91425" bIns="91425" anchor="b" anchorCtr="0">
            <a:normAutofit/>
          </a:bodyPr>
          <a:lstStyle/>
          <a:p>
            <a:pPr marL="0" lvl="0" indent="0" algn="l" rtl="0">
              <a:spcBef>
                <a:spcPts val="0"/>
              </a:spcBef>
              <a:spcAft>
                <a:spcPts val="0"/>
              </a:spcAft>
              <a:buClr>
                <a:schemeClr val="dk2"/>
              </a:buClr>
              <a:buSzPts val="4000"/>
              <a:buFont typeface="Libre Franklin"/>
              <a:buNone/>
            </a:pPr>
            <a:r>
              <a:rPr lang="fr-FR"/>
              <a:t>2. HTTP</a:t>
            </a:r>
            <a:endParaRPr/>
          </a:p>
        </p:txBody>
      </p:sp>
      <p:sp>
        <p:nvSpPr>
          <p:cNvPr id="133" name="Google Shape;133;p18"/>
          <p:cNvSpPr txBox="1">
            <a:spLocks noGrp="1"/>
          </p:cNvSpPr>
          <p:nvPr>
            <p:ph type="body" idx="1"/>
          </p:nvPr>
        </p:nvSpPr>
        <p:spPr>
          <a:xfrm>
            <a:off x="457200" y="1600200"/>
            <a:ext cx="8229600" cy="4924425"/>
          </a:xfrm>
          <a:prstGeom prst="rect">
            <a:avLst/>
          </a:prstGeom>
          <a:noFill/>
          <a:ln>
            <a:noFill/>
          </a:ln>
        </p:spPr>
        <p:txBody>
          <a:bodyPr spcFirstLastPara="1" wrap="square" lIns="91425" tIns="45700" rIns="91425" bIns="45700" anchor="t" anchorCtr="0">
            <a:normAutofit/>
          </a:bodyPr>
          <a:lstStyle/>
          <a:p>
            <a:pPr marL="274320" lvl="0" indent="-274320" algn="l" rtl="0">
              <a:spcBef>
                <a:spcPts val="0"/>
              </a:spcBef>
              <a:spcAft>
                <a:spcPts val="0"/>
              </a:spcAft>
              <a:buSzPts val="2380"/>
              <a:buChar char="⚫"/>
            </a:pPr>
            <a:r>
              <a:rPr lang="fr-FR" sz="2800"/>
              <a:t>Le protocole HTTP (HyperText Transfer Protocol) est le protocole le plus utilisé sur Internet depuis 1990. </a:t>
            </a:r>
            <a:endParaRPr/>
          </a:p>
          <a:p>
            <a:pPr marL="274320" lvl="0" indent="-274320" algn="l" rtl="0">
              <a:spcBef>
                <a:spcPts val="580"/>
              </a:spcBef>
              <a:spcAft>
                <a:spcPts val="0"/>
              </a:spcAft>
              <a:buSzPts val="2380"/>
              <a:buChar char="⚫"/>
            </a:pPr>
            <a:r>
              <a:rPr lang="fr-FR" sz="2800"/>
              <a:t>Destiné à transférer des données sur Internet (en particulier des pages Web écrites en HTML). </a:t>
            </a:r>
            <a:endParaRPr/>
          </a:p>
          <a:p>
            <a:pPr marL="274320" lvl="0" indent="-274320" algn="l" rtl="0">
              <a:spcBef>
                <a:spcPts val="580"/>
              </a:spcBef>
              <a:spcAft>
                <a:spcPts val="0"/>
              </a:spcAft>
              <a:buSzPts val="2380"/>
              <a:buChar char="⚫"/>
            </a:pPr>
            <a:r>
              <a:rPr lang="fr-FR" sz="2800"/>
              <a:t>Quelle est la différence avec FTP?</a:t>
            </a:r>
            <a:endParaRPr/>
          </a:p>
          <a:p>
            <a:pPr marL="274320" lvl="0" indent="-274320" algn="l" rtl="0">
              <a:spcBef>
                <a:spcPts val="580"/>
              </a:spcBef>
              <a:spcAft>
                <a:spcPts val="0"/>
              </a:spcAft>
              <a:buSzPts val="2380"/>
              <a:buChar char="⚫"/>
            </a:pPr>
            <a:r>
              <a:rPr lang="fr-FR" sz="2800"/>
              <a:t>Les données sont localisées grâce à une chaîne de caractères appelée </a:t>
            </a:r>
            <a:r>
              <a:rPr lang="fr-FR" sz="2800" b="1" i="1"/>
              <a:t>URL</a:t>
            </a:r>
            <a:r>
              <a:rPr lang="fr-FR" sz="2800"/>
              <a:t> (Uniform Ressource Locator)  entre un navigateur (le client) et un serveur Web.</a:t>
            </a: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138" name="Google Shape;138;p19"/>
          <p:cNvSpPr txBox="1">
            <a:spLocks noGrp="1"/>
          </p:cNvSpPr>
          <p:nvPr>
            <p:ph type="title"/>
          </p:nvPr>
        </p:nvSpPr>
        <p:spPr>
          <a:xfrm>
            <a:off x="914400" y="274638"/>
            <a:ext cx="7772400" cy="1143000"/>
          </a:xfrm>
          <a:prstGeom prst="rect">
            <a:avLst/>
          </a:prstGeom>
          <a:noFill/>
          <a:ln>
            <a:noFill/>
          </a:ln>
        </p:spPr>
        <p:txBody>
          <a:bodyPr spcFirstLastPara="1" wrap="square" lIns="91425" tIns="45700" rIns="91425" bIns="91425" anchor="b" anchorCtr="0">
            <a:normAutofit/>
          </a:bodyPr>
          <a:lstStyle/>
          <a:p>
            <a:pPr marL="0" lvl="0" indent="0" algn="l" rtl="0">
              <a:spcBef>
                <a:spcPts val="0"/>
              </a:spcBef>
              <a:spcAft>
                <a:spcPts val="0"/>
              </a:spcAft>
              <a:buClr>
                <a:schemeClr val="dk2"/>
              </a:buClr>
              <a:buSzPts val="4000"/>
              <a:buFont typeface="Libre Franklin"/>
              <a:buNone/>
            </a:pPr>
            <a:r>
              <a:rPr lang="fr-FR"/>
              <a:t>2. HTTP</a:t>
            </a:r>
            <a:endParaRPr/>
          </a:p>
        </p:txBody>
      </p:sp>
      <p:grpSp>
        <p:nvGrpSpPr>
          <p:cNvPr id="139" name="Google Shape;139;p19"/>
          <p:cNvGrpSpPr/>
          <p:nvPr/>
        </p:nvGrpSpPr>
        <p:grpSpPr>
          <a:xfrm>
            <a:off x="971550" y="1916113"/>
            <a:ext cx="6913563" cy="2879725"/>
            <a:chOff x="2043" y="6979"/>
            <a:chExt cx="7018" cy="2180"/>
          </a:xfrm>
        </p:grpSpPr>
        <p:sp>
          <p:nvSpPr>
            <p:cNvPr id="140" name="Google Shape;140;p19"/>
            <p:cNvSpPr/>
            <p:nvPr/>
          </p:nvSpPr>
          <p:spPr>
            <a:xfrm>
              <a:off x="6928" y="7386"/>
              <a:ext cx="1195" cy="905"/>
            </a:xfrm>
            <a:prstGeom prst="flowChartMagneticDisk">
              <a:avLst/>
            </a:prstGeom>
            <a:solidFill>
              <a:srgbClr val="DBE5F1"/>
            </a:solidFill>
            <a:ln w="9525" cap="flat" cmpd="sng">
              <a:solidFill>
                <a:srgbClr val="000000"/>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141" name="Google Shape;141;p19"/>
            <p:cNvSpPr/>
            <p:nvPr/>
          </p:nvSpPr>
          <p:spPr>
            <a:xfrm>
              <a:off x="2242" y="7055"/>
              <a:ext cx="1331" cy="1490"/>
            </a:xfrm>
            <a:prstGeom prst="rect">
              <a:avLst/>
            </a:prstGeom>
            <a:solidFill>
              <a:srgbClr val="DBE5F1"/>
            </a:solidFill>
            <a:ln w="9525" cap="flat" cmpd="sng">
              <a:solidFill>
                <a:srgbClr val="000000"/>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r>
                <a:rPr lang="fr-FR" sz="1000" b="1">
                  <a:solidFill>
                    <a:schemeClr val="dk1"/>
                  </a:solidFill>
                  <a:latin typeface="Times New Roman"/>
                  <a:ea typeface="Times New Roman"/>
                  <a:cs typeface="Times New Roman"/>
                  <a:sym typeface="Times New Roman"/>
                </a:rPr>
                <a:t>Mozilla</a:t>
              </a:r>
              <a:endParaRPr/>
            </a:p>
            <a:p>
              <a:pPr marL="0" marR="0" lvl="0" indent="0" algn="l" rtl="0">
                <a:spcBef>
                  <a:spcPts val="1000"/>
                </a:spcBef>
                <a:spcAft>
                  <a:spcPts val="0"/>
                </a:spcAft>
                <a:buNone/>
              </a:pPr>
              <a:r>
                <a:rPr lang="fr-FR" sz="1000" b="1">
                  <a:solidFill>
                    <a:schemeClr val="dk1"/>
                  </a:solidFill>
                  <a:latin typeface="Times New Roman"/>
                  <a:ea typeface="Times New Roman"/>
                  <a:cs typeface="Times New Roman"/>
                  <a:sym typeface="Times New Roman"/>
                </a:rPr>
                <a:t>Ou </a:t>
              </a:r>
              <a:endParaRPr/>
            </a:p>
            <a:p>
              <a:pPr marL="0" marR="0" lvl="0" indent="0" algn="l" rtl="0">
                <a:spcBef>
                  <a:spcPts val="1000"/>
                </a:spcBef>
                <a:spcAft>
                  <a:spcPts val="0"/>
                </a:spcAft>
                <a:buNone/>
              </a:pPr>
              <a:r>
                <a:rPr lang="fr-FR" sz="1000" b="1">
                  <a:solidFill>
                    <a:schemeClr val="dk1"/>
                  </a:solidFill>
                  <a:latin typeface="Times New Roman"/>
                  <a:ea typeface="Times New Roman"/>
                  <a:cs typeface="Times New Roman"/>
                  <a:sym typeface="Times New Roman"/>
                </a:rPr>
                <a:t>I-Explorer</a:t>
              </a:r>
              <a:endParaRPr sz="1800">
                <a:solidFill>
                  <a:schemeClr val="dk1"/>
                </a:solidFill>
                <a:latin typeface="Arial"/>
                <a:ea typeface="Arial"/>
                <a:cs typeface="Arial"/>
                <a:sym typeface="Arial"/>
              </a:endParaRPr>
            </a:p>
          </p:txBody>
        </p:sp>
        <p:sp>
          <p:nvSpPr>
            <p:cNvPr id="142" name="Google Shape;142;p19"/>
            <p:cNvSpPr/>
            <p:nvPr/>
          </p:nvSpPr>
          <p:spPr>
            <a:xfrm>
              <a:off x="5203" y="7055"/>
              <a:ext cx="1141" cy="1531"/>
            </a:xfrm>
            <a:prstGeom prst="rect">
              <a:avLst/>
            </a:prstGeom>
            <a:solidFill>
              <a:srgbClr val="DBE5F1"/>
            </a:solidFill>
            <a:ln w="9525" cap="flat" cmpd="sng">
              <a:solidFill>
                <a:srgbClr val="000000"/>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100" b="1">
                <a:solidFill>
                  <a:schemeClr val="dk1"/>
                </a:solidFill>
                <a:latin typeface="Times New Roman"/>
                <a:ea typeface="Times New Roman"/>
                <a:cs typeface="Times New Roman"/>
                <a:sym typeface="Times New Roman"/>
              </a:endParaRPr>
            </a:p>
            <a:p>
              <a:pPr marL="0" marR="0" lvl="0" indent="0" algn="l" rtl="0">
                <a:spcBef>
                  <a:spcPts val="1000"/>
                </a:spcBef>
                <a:spcAft>
                  <a:spcPts val="0"/>
                </a:spcAft>
                <a:buNone/>
              </a:pPr>
              <a:r>
                <a:rPr lang="fr-FR" sz="1100" b="1">
                  <a:solidFill>
                    <a:schemeClr val="dk1"/>
                  </a:solidFill>
                  <a:latin typeface="Times New Roman"/>
                  <a:ea typeface="Times New Roman"/>
                  <a:cs typeface="Times New Roman"/>
                  <a:sym typeface="Times New Roman"/>
                </a:rPr>
                <a:t>Serveur </a:t>
              </a:r>
              <a:r>
                <a:rPr lang="fr-FR" sz="1100" b="1" i="1">
                  <a:solidFill>
                    <a:schemeClr val="dk1"/>
                  </a:solidFill>
                  <a:latin typeface="Times New Roman"/>
                  <a:ea typeface="Times New Roman"/>
                  <a:cs typeface="Times New Roman"/>
                  <a:sym typeface="Times New Roman"/>
                </a:rPr>
                <a:t>Apache</a:t>
              </a:r>
              <a:endParaRPr sz="1800">
                <a:solidFill>
                  <a:schemeClr val="dk1"/>
                </a:solidFill>
                <a:latin typeface="Arial"/>
                <a:ea typeface="Arial"/>
                <a:cs typeface="Arial"/>
                <a:sym typeface="Arial"/>
              </a:endParaRPr>
            </a:p>
          </p:txBody>
        </p:sp>
        <p:sp>
          <p:nvSpPr>
            <p:cNvPr id="143" name="Google Shape;143;p19"/>
            <p:cNvSpPr/>
            <p:nvPr/>
          </p:nvSpPr>
          <p:spPr>
            <a:xfrm>
              <a:off x="3773" y="7566"/>
              <a:ext cx="1263" cy="177"/>
            </a:xfrm>
            <a:prstGeom prst="rightArrow">
              <a:avLst>
                <a:gd name="adj1" fmla="val 50000"/>
                <a:gd name="adj2" fmla="val 178390"/>
              </a:avLst>
            </a:prstGeom>
            <a:solidFill>
              <a:srgbClr val="8DB3E2"/>
            </a:solidFill>
            <a:ln w="9525" cap="flat" cmpd="sng">
              <a:solidFill>
                <a:srgbClr val="000000"/>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144" name="Google Shape;144;p19"/>
            <p:cNvSpPr/>
            <p:nvPr/>
          </p:nvSpPr>
          <p:spPr>
            <a:xfrm rot="10800000">
              <a:off x="3773" y="8291"/>
              <a:ext cx="1263" cy="143"/>
            </a:xfrm>
            <a:prstGeom prst="rightArrow">
              <a:avLst>
                <a:gd name="adj1" fmla="val 50000"/>
                <a:gd name="adj2" fmla="val 220804"/>
              </a:avLst>
            </a:prstGeom>
            <a:solidFill>
              <a:srgbClr val="8DB3E2"/>
            </a:solidFill>
            <a:ln w="9525" cap="flat" cmpd="sng">
              <a:solidFill>
                <a:srgbClr val="000000"/>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145" name="Google Shape;145;p19"/>
            <p:cNvSpPr txBox="1"/>
            <p:nvPr/>
          </p:nvSpPr>
          <p:spPr>
            <a:xfrm>
              <a:off x="2043" y="8752"/>
              <a:ext cx="2095" cy="407"/>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fr-FR" sz="1100" b="1" i="1">
                  <a:solidFill>
                    <a:schemeClr val="dk1"/>
                  </a:solidFill>
                  <a:latin typeface="Times New Roman"/>
                  <a:ea typeface="Times New Roman"/>
                  <a:cs typeface="Times New Roman"/>
                  <a:sym typeface="Times New Roman"/>
                </a:rPr>
                <a:t>Client : Navigateur</a:t>
              </a:r>
              <a:endParaRPr sz="1800">
                <a:solidFill>
                  <a:schemeClr val="dk1"/>
                </a:solidFill>
                <a:latin typeface="Arial"/>
                <a:ea typeface="Arial"/>
                <a:cs typeface="Arial"/>
                <a:sym typeface="Arial"/>
              </a:endParaRPr>
            </a:p>
          </p:txBody>
        </p:sp>
        <p:sp>
          <p:nvSpPr>
            <p:cNvPr id="146" name="Google Shape;146;p19"/>
            <p:cNvSpPr txBox="1"/>
            <p:nvPr/>
          </p:nvSpPr>
          <p:spPr>
            <a:xfrm>
              <a:off x="4945" y="8752"/>
              <a:ext cx="1698" cy="407"/>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fr-FR" sz="1100" b="1" i="1">
                  <a:solidFill>
                    <a:schemeClr val="dk1"/>
                  </a:solidFill>
                  <a:latin typeface="Times New Roman"/>
                  <a:ea typeface="Times New Roman"/>
                  <a:cs typeface="Times New Roman"/>
                  <a:sym typeface="Times New Roman"/>
                </a:rPr>
                <a:t>Serveur Web</a:t>
              </a:r>
              <a:endParaRPr sz="1800">
                <a:solidFill>
                  <a:schemeClr val="dk1"/>
                </a:solidFill>
                <a:latin typeface="Arial"/>
                <a:ea typeface="Arial"/>
                <a:cs typeface="Arial"/>
                <a:sym typeface="Arial"/>
              </a:endParaRPr>
            </a:p>
          </p:txBody>
        </p:sp>
        <p:sp>
          <p:nvSpPr>
            <p:cNvPr id="147" name="Google Shape;147;p19"/>
            <p:cNvSpPr txBox="1"/>
            <p:nvPr/>
          </p:nvSpPr>
          <p:spPr>
            <a:xfrm>
              <a:off x="6847" y="7743"/>
              <a:ext cx="1372" cy="407"/>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fr-FR" sz="1100" b="1" i="1">
                  <a:solidFill>
                    <a:schemeClr val="dk1"/>
                  </a:solidFill>
                  <a:latin typeface="Times New Roman"/>
                  <a:ea typeface="Times New Roman"/>
                  <a:cs typeface="Times New Roman"/>
                  <a:sym typeface="Times New Roman"/>
                </a:rPr>
                <a:t> Pages web</a:t>
              </a:r>
              <a:endParaRPr sz="1800">
                <a:solidFill>
                  <a:schemeClr val="dk1"/>
                </a:solidFill>
                <a:latin typeface="Arial"/>
                <a:ea typeface="Arial"/>
                <a:cs typeface="Arial"/>
                <a:sym typeface="Arial"/>
              </a:endParaRPr>
            </a:p>
          </p:txBody>
        </p:sp>
        <p:sp>
          <p:nvSpPr>
            <p:cNvPr id="148" name="Google Shape;148;p19"/>
            <p:cNvSpPr txBox="1"/>
            <p:nvPr/>
          </p:nvSpPr>
          <p:spPr>
            <a:xfrm>
              <a:off x="3489" y="7055"/>
              <a:ext cx="1714" cy="407"/>
            </a:xfrm>
            <a:prstGeom prst="rect">
              <a:avLst/>
            </a:prstGeom>
            <a:solidFill>
              <a:srgbClr val="FFFFFF">
                <a:alpha val="0"/>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fr-FR" sz="1100" b="1" i="1">
                  <a:solidFill>
                    <a:schemeClr val="dk1"/>
                  </a:solidFill>
                  <a:latin typeface="Times New Roman"/>
                  <a:ea typeface="Times New Roman"/>
                  <a:cs typeface="Times New Roman"/>
                  <a:sym typeface="Times New Roman"/>
                </a:rPr>
                <a:t>Requête HTTP</a:t>
              </a:r>
              <a:endParaRPr sz="1800">
                <a:solidFill>
                  <a:schemeClr val="dk1"/>
                </a:solidFill>
                <a:latin typeface="Arial"/>
                <a:ea typeface="Arial"/>
                <a:cs typeface="Arial"/>
                <a:sym typeface="Arial"/>
              </a:endParaRPr>
            </a:p>
          </p:txBody>
        </p:sp>
        <p:sp>
          <p:nvSpPr>
            <p:cNvPr id="149" name="Google Shape;149;p19"/>
            <p:cNvSpPr txBox="1"/>
            <p:nvPr/>
          </p:nvSpPr>
          <p:spPr>
            <a:xfrm>
              <a:off x="3489" y="7884"/>
              <a:ext cx="1714" cy="407"/>
            </a:xfrm>
            <a:prstGeom prst="rect">
              <a:avLst/>
            </a:prstGeom>
            <a:solidFill>
              <a:srgbClr val="FFFFFF">
                <a:alpha val="0"/>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fr-FR" sz="1100" b="1" i="1">
                  <a:solidFill>
                    <a:schemeClr val="dk1"/>
                  </a:solidFill>
                  <a:latin typeface="Times New Roman"/>
                  <a:ea typeface="Times New Roman"/>
                  <a:cs typeface="Times New Roman"/>
                  <a:sym typeface="Times New Roman"/>
                </a:rPr>
                <a:t>Réponse HTTP</a:t>
              </a:r>
              <a:endParaRPr sz="1800">
                <a:solidFill>
                  <a:schemeClr val="dk1"/>
                </a:solidFill>
                <a:latin typeface="Arial"/>
                <a:ea typeface="Arial"/>
                <a:cs typeface="Arial"/>
                <a:sym typeface="Arial"/>
              </a:endParaRPr>
            </a:p>
          </p:txBody>
        </p:sp>
        <p:cxnSp>
          <p:nvCxnSpPr>
            <p:cNvPr id="150" name="Google Shape;150;p19"/>
            <p:cNvCxnSpPr/>
            <p:nvPr/>
          </p:nvCxnSpPr>
          <p:spPr>
            <a:xfrm>
              <a:off x="6344" y="7462"/>
              <a:ext cx="503" cy="281"/>
            </a:xfrm>
            <a:prstGeom prst="straightConnector1">
              <a:avLst/>
            </a:prstGeom>
            <a:noFill/>
            <a:ln w="9525" cap="flat" cmpd="sng">
              <a:solidFill>
                <a:srgbClr val="000000"/>
              </a:solidFill>
              <a:prstDash val="solid"/>
              <a:round/>
              <a:headEnd type="none" w="med" len="med"/>
              <a:tailEnd type="triangle" w="med" len="med"/>
            </a:ln>
          </p:spPr>
        </p:cxnSp>
        <p:cxnSp>
          <p:nvCxnSpPr>
            <p:cNvPr id="151" name="Google Shape;151;p19"/>
            <p:cNvCxnSpPr/>
            <p:nvPr/>
          </p:nvCxnSpPr>
          <p:spPr>
            <a:xfrm flipH="1">
              <a:off x="6344" y="7884"/>
              <a:ext cx="408" cy="294"/>
            </a:xfrm>
            <a:prstGeom prst="straightConnector1">
              <a:avLst/>
            </a:prstGeom>
            <a:noFill/>
            <a:ln w="9525" cap="flat" cmpd="sng">
              <a:solidFill>
                <a:srgbClr val="000000"/>
              </a:solidFill>
              <a:prstDash val="solid"/>
              <a:round/>
              <a:headEnd type="none" w="med" len="med"/>
              <a:tailEnd type="triangle" w="med" len="med"/>
            </a:ln>
          </p:spPr>
        </p:cxnSp>
        <p:sp>
          <p:nvSpPr>
            <p:cNvPr id="152" name="Google Shape;152;p19"/>
            <p:cNvSpPr txBox="1"/>
            <p:nvPr/>
          </p:nvSpPr>
          <p:spPr>
            <a:xfrm>
              <a:off x="6453" y="6979"/>
              <a:ext cx="2608" cy="407"/>
            </a:xfrm>
            <a:prstGeom prst="rect">
              <a:avLst/>
            </a:prstGeom>
            <a:solidFill>
              <a:srgbClr val="FFFFFF">
                <a:alpha val="0"/>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fr-FR" sz="1100" b="1" i="1">
                  <a:solidFill>
                    <a:schemeClr val="dk1"/>
                  </a:solidFill>
                  <a:latin typeface="Times New Roman"/>
                  <a:ea typeface="Times New Roman"/>
                  <a:cs typeface="Times New Roman"/>
                  <a:sym typeface="Times New Roman"/>
                </a:rPr>
                <a:t>Localisation des fichiers </a:t>
              </a:r>
              <a:endParaRPr sz="1800">
                <a:solidFill>
                  <a:schemeClr val="dk1"/>
                </a:solidFill>
                <a:latin typeface="Arial"/>
                <a:ea typeface="Arial"/>
                <a:cs typeface="Arial"/>
                <a:sym typeface="Arial"/>
              </a:endParaRPr>
            </a:p>
          </p:txBody>
        </p:sp>
      </p:grpSp>
      <p:sp>
        <p:nvSpPr>
          <p:cNvPr id="153" name="Google Shape;153;p19"/>
          <p:cNvSpPr/>
          <p:nvPr/>
        </p:nvSpPr>
        <p:spPr>
          <a:xfrm>
            <a:off x="395288" y="5013325"/>
            <a:ext cx="8064500" cy="915988"/>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fr-FR" sz="1800">
                <a:solidFill>
                  <a:schemeClr val="dk1"/>
                </a:solidFill>
                <a:latin typeface="Arial"/>
                <a:ea typeface="Arial"/>
                <a:cs typeface="Arial"/>
                <a:sym typeface="Arial"/>
              </a:rPr>
              <a:t>La communication entre le navigateur et le serveur se fait en deux temps :</a:t>
            </a:r>
            <a:endParaRPr/>
          </a:p>
          <a:p>
            <a:pPr marL="457200" marR="0" lvl="1" indent="-114300" algn="l" rtl="0">
              <a:spcBef>
                <a:spcPts val="0"/>
              </a:spcBef>
              <a:spcAft>
                <a:spcPts val="0"/>
              </a:spcAft>
              <a:buClr>
                <a:schemeClr val="dk1"/>
              </a:buClr>
              <a:buSzPts val="1800"/>
              <a:buFont typeface="Arial"/>
              <a:buChar char="•"/>
            </a:pPr>
            <a:r>
              <a:rPr lang="fr-FR" sz="1800" b="0" i="0" u="none" strike="noStrike" cap="none">
                <a:solidFill>
                  <a:schemeClr val="dk1"/>
                </a:solidFill>
                <a:latin typeface="Arial"/>
                <a:ea typeface="Arial"/>
                <a:cs typeface="Arial"/>
                <a:sym typeface="Arial"/>
              </a:rPr>
              <a:t>Le navigateur effectue une </a:t>
            </a:r>
            <a:r>
              <a:rPr lang="fr-FR" sz="1800" b="1" i="0" u="none" strike="noStrike" cap="none">
                <a:solidFill>
                  <a:schemeClr val="dk1"/>
                </a:solidFill>
                <a:latin typeface="Arial"/>
                <a:ea typeface="Arial"/>
                <a:cs typeface="Arial"/>
                <a:sym typeface="Arial"/>
              </a:rPr>
              <a:t>requête HTTP</a:t>
            </a:r>
            <a:r>
              <a:rPr lang="fr-FR" sz="1800" b="0" i="0" u="none" strike="noStrike" cap="none">
                <a:solidFill>
                  <a:schemeClr val="dk1"/>
                </a:solidFill>
                <a:latin typeface="Arial"/>
                <a:ea typeface="Arial"/>
                <a:cs typeface="Arial"/>
                <a:sym typeface="Arial"/>
              </a:rPr>
              <a:t> </a:t>
            </a:r>
            <a:endParaRPr/>
          </a:p>
          <a:p>
            <a:pPr marL="457200" marR="0" lvl="1" indent="-114300" algn="l" rtl="0">
              <a:spcBef>
                <a:spcPts val="0"/>
              </a:spcBef>
              <a:spcAft>
                <a:spcPts val="0"/>
              </a:spcAft>
              <a:buClr>
                <a:schemeClr val="dk1"/>
              </a:buClr>
              <a:buSzPts val="1800"/>
              <a:buFont typeface="Arial"/>
              <a:buChar char="•"/>
            </a:pPr>
            <a:r>
              <a:rPr lang="fr-FR" sz="1800" b="0" i="0" u="none" strike="noStrike" cap="none">
                <a:solidFill>
                  <a:schemeClr val="dk1"/>
                </a:solidFill>
                <a:latin typeface="Arial"/>
                <a:ea typeface="Arial"/>
                <a:cs typeface="Arial"/>
                <a:sym typeface="Arial"/>
              </a:rPr>
              <a:t>Le serveur traite la requête puis envoie une </a:t>
            </a:r>
            <a:r>
              <a:rPr lang="fr-FR" sz="1800" b="1" i="0" u="none" strike="noStrike" cap="none">
                <a:solidFill>
                  <a:schemeClr val="dk1"/>
                </a:solidFill>
                <a:latin typeface="Arial"/>
                <a:ea typeface="Arial"/>
                <a:cs typeface="Arial"/>
                <a:sym typeface="Arial"/>
              </a:rPr>
              <a:t>réponse HTTP</a:t>
            </a:r>
            <a:endParaRPr sz="1800" b="0" i="0" u="none" strike="noStrike" cap="none">
              <a:solidFill>
                <a:schemeClr val="dk1"/>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58" name="Google Shape;158;p20"/>
          <p:cNvSpPr txBox="1">
            <a:spLocks noGrp="1"/>
          </p:cNvSpPr>
          <p:nvPr>
            <p:ph type="title"/>
          </p:nvPr>
        </p:nvSpPr>
        <p:spPr>
          <a:xfrm>
            <a:off x="914400" y="274638"/>
            <a:ext cx="7772400" cy="1143000"/>
          </a:xfrm>
          <a:prstGeom prst="rect">
            <a:avLst/>
          </a:prstGeom>
          <a:noFill/>
          <a:ln>
            <a:noFill/>
          </a:ln>
        </p:spPr>
        <p:txBody>
          <a:bodyPr spcFirstLastPara="1" wrap="square" lIns="91425" tIns="45700" rIns="91425" bIns="91425" anchor="b" anchorCtr="0">
            <a:normAutofit/>
          </a:bodyPr>
          <a:lstStyle/>
          <a:p>
            <a:pPr marL="0" lvl="0" indent="0" algn="l" rtl="0">
              <a:spcBef>
                <a:spcPts val="0"/>
              </a:spcBef>
              <a:spcAft>
                <a:spcPts val="0"/>
              </a:spcAft>
              <a:buClr>
                <a:schemeClr val="dk2"/>
              </a:buClr>
              <a:buSzPts val="4000"/>
              <a:buFont typeface="Libre Franklin"/>
              <a:buNone/>
            </a:pPr>
            <a:r>
              <a:rPr lang="fr-FR"/>
              <a:t>2.HTTP</a:t>
            </a:r>
            <a:endParaRPr/>
          </a:p>
        </p:txBody>
      </p:sp>
      <p:sp>
        <p:nvSpPr>
          <p:cNvPr id="159" name="Google Shape;159;p20"/>
          <p:cNvSpPr txBox="1">
            <a:spLocks noGrp="1"/>
          </p:cNvSpPr>
          <p:nvPr>
            <p:ph type="body" idx="1"/>
          </p:nvPr>
        </p:nvSpPr>
        <p:spPr>
          <a:xfrm>
            <a:off x="914400" y="1447800"/>
            <a:ext cx="7772400" cy="4572000"/>
          </a:xfrm>
          <a:prstGeom prst="rect">
            <a:avLst/>
          </a:prstGeom>
          <a:noFill/>
          <a:ln>
            <a:noFill/>
          </a:ln>
        </p:spPr>
        <p:txBody>
          <a:bodyPr spcFirstLastPara="1" wrap="square" lIns="91425" tIns="45700" rIns="91425" bIns="45700" anchor="t" anchorCtr="0">
            <a:normAutofit/>
          </a:bodyPr>
          <a:lstStyle/>
          <a:p>
            <a:pPr marL="274320" lvl="0" indent="-274320" algn="l" rtl="0">
              <a:spcBef>
                <a:spcPts val="0"/>
              </a:spcBef>
              <a:spcAft>
                <a:spcPts val="0"/>
              </a:spcAft>
              <a:buSzPts val="2210"/>
              <a:buChar char="⚫"/>
            </a:pPr>
            <a:r>
              <a:rPr lang="fr-FR"/>
              <a:t>Une requête HTTP est destiné à une adresse de la forme (URL)</a:t>
            </a:r>
            <a:endParaRPr/>
          </a:p>
          <a:p>
            <a:pPr marL="548640" lvl="1" indent="-228600" algn="ctr" rtl="0">
              <a:spcBef>
                <a:spcPts val="370"/>
              </a:spcBef>
              <a:spcAft>
                <a:spcPts val="0"/>
              </a:spcAft>
              <a:buSzPts val="2720"/>
              <a:buFont typeface="Libre Baskerville"/>
              <a:buNone/>
            </a:pPr>
            <a:r>
              <a:rPr lang="fr-FR" sz="3200"/>
              <a:t>   www. Machine. Domaine</a:t>
            </a:r>
            <a:endParaRPr/>
          </a:p>
          <a:p>
            <a:pPr marL="274320" lvl="0" indent="-274320" algn="l" rtl="0">
              <a:spcBef>
                <a:spcPts val="580"/>
              </a:spcBef>
              <a:spcAft>
                <a:spcPts val="0"/>
              </a:spcAft>
              <a:buSzPts val="2210"/>
              <a:buChar char="⚫"/>
            </a:pPr>
            <a:r>
              <a:rPr lang="fr-FR"/>
              <a:t>Exemple: www.google.com</a:t>
            </a:r>
            <a:endParaRPr/>
          </a:p>
          <a:p>
            <a:pPr marL="274320" lvl="0" indent="-274320" algn="l" rtl="0">
              <a:spcBef>
                <a:spcPts val="580"/>
              </a:spcBef>
              <a:spcAft>
                <a:spcPts val="0"/>
              </a:spcAft>
              <a:buSzPts val="2210"/>
              <a:buChar char="⚫"/>
            </a:pPr>
            <a:r>
              <a:rPr lang="fr-FR"/>
              <a:t>Cette adresse doit être spécifiée dans la barre adresse du navigateur</a:t>
            </a: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63"/>
        <p:cNvGrpSpPr/>
        <p:nvPr/>
      </p:nvGrpSpPr>
      <p:grpSpPr>
        <a:xfrm>
          <a:off x="0" y="0"/>
          <a:ext cx="0" cy="0"/>
          <a:chOff x="0" y="0"/>
          <a:chExt cx="0" cy="0"/>
        </a:xfrm>
      </p:grpSpPr>
      <p:sp>
        <p:nvSpPr>
          <p:cNvPr id="164" name="Google Shape;164;p21"/>
          <p:cNvSpPr txBox="1">
            <a:spLocks noGrp="1"/>
          </p:cNvSpPr>
          <p:nvPr>
            <p:ph type="title"/>
          </p:nvPr>
        </p:nvSpPr>
        <p:spPr>
          <a:xfrm>
            <a:off x="914400" y="274638"/>
            <a:ext cx="7772400" cy="1143000"/>
          </a:xfrm>
          <a:prstGeom prst="rect">
            <a:avLst/>
          </a:prstGeom>
          <a:noFill/>
          <a:ln>
            <a:noFill/>
          </a:ln>
        </p:spPr>
        <p:txBody>
          <a:bodyPr spcFirstLastPara="1" wrap="square" lIns="91425" tIns="45700" rIns="91425" bIns="91425" anchor="b" anchorCtr="0">
            <a:normAutofit/>
          </a:bodyPr>
          <a:lstStyle/>
          <a:p>
            <a:pPr marL="0" lvl="0" indent="0" algn="l" rtl="0">
              <a:spcBef>
                <a:spcPts val="0"/>
              </a:spcBef>
              <a:spcAft>
                <a:spcPts val="0"/>
              </a:spcAft>
              <a:buClr>
                <a:schemeClr val="dk2"/>
              </a:buClr>
              <a:buSzPts val="4000"/>
              <a:buFont typeface="Libre Franklin"/>
              <a:buNone/>
            </a:pPr>
            <a:r>
              <a:rPr lang="fr-FR" b="1"/>
              <a:t>3.DHCP</a:t>
            </a:r>
            <a:r>
              <a:rPr lang="fr-FR"/>
              <a:t> </a:t>
            </a:r>
            <a:endParaRPr/>
          </a:p>
        </p:txBody>
      </p:sp>
      <p:sp>
        <p:nvSpPr>
          <p:cNvPr id="165" name="Google Shape;165;p21"/>
          <p:cNvSpPr txBox="1">
            <a:spLocks noGrp="1"/>
          </p:cNvSpPr>
          <p:nvPr>
            <p:ph type="body" idx="1"/>
          </p:nvPr>
        </p:nvSpPr>
        <p:spPr>
          <a:xfrm>
            <a:off x="250825" y="1600200"/>
            <a:ext cx="8713788" cy="4525963"/>
          </a:xfrm>
          <a:prstGeom prst="rect">
            <a:avLst/>
          </a:prstGeom>
          <a:noFill/>
          <a:ln>
            <a:noFill/>
          </a:ln>
        </p:spPr>
        <p:txBody>
          <a:bodyPr spcFirstLastPara="1" wrap="square" lIns="91425" tIns="45700" rIns="91425" bIns="45700" anchor="t" anchorCtr="0">
            <a:normAutofit/>
          </a:bodyPr>
          <a:lstStyle/>
          <a:p>
            <a:pPr marL="274320" lvl="0" indent="-274320" algn="l" rtl="0">
              <a:spcBef>
                <a:spcPts val="0"/>
              </a:spcBef>
              <a:spcAft>
                <a:spcPts val="0"/>
              </a:spcAft>
              <a:buSzPts val="2210"/>
              <a:buChar char="⚫"/>
            </a:pPr>
            <a:r>
              <a:rPr lang="fr-FR" b="1"/>
              <a:t>DHCP</a:t>
            </a:r>
            <a:r>
              <a:rPr lang="fr-FR"/>
              <a:t>(Dynamic Host Configuration Protocol): est un </a:t>
            </a:r>
            <a:r>
              <a:rPr lang="fr-FR" b="1"/>
              <a:t>protocole</a:t>
            </a:r>
            <a:r>
              <a:rPr lang="fr-FR"/>
              <a:t> qui permet à un serveur DHCP d'affecter des adresses IP temporaires  à des terminaux ou des PCs lors de leur mise sous tension. </a:t>
            </a:r>
            <a:endParaRPr/>
          </a:p>
          <a:p>
            <a:pPr marL="274320" lvl="0" indent="-274320" algn="l" rtl="0">
              <a:spcBef>
                <a:spcPts val="580"/>
              </a:spcBef>
              <a:spcAft>
                <a:spcPts val="0"/>
              </a:spcAft>
              <a:buSzPts val="2210"/>
              <a:buChar char="⚫"/>
            </a:pPr>
            <a:r>
              <a:rPr lang="fr-FR"/>
              <a:t>Ce protocole simplifie grandement l'administration d’un réseau. </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69"/>
        <p:cNvGrpSpPr/>
        <p:nvPr/>
      </p:nvGrpSpPr>
      <p:grpSpPr>
        <a:xfrm>
          <a:off x="0" y="0"/>
          <a:ext cx="0" cy="0"/>
          <a:chOff x="0" y="0"/>
          <a:chExt cx="0" cy="0"/>
        </a:xfrm>
      </p:grpSpPr>
      <p:sp>
        <p:nvSpPr>
          <p:cNvPr id="170" name="Google Shape;170;p22"/>
          <p:cNvSpPr txBox="1">
            <a:spLocks noGrp="1"/>
          </p:cNvSpPr>
          <p:nvPr>
            <p:ph type="title"/>
          </p:nvPr>
        </p:nvSpPr>
        <p:spPr>
          <a:xfrm>
            <a:off x="457200" y="115888"/>
            <a:ext cx="8229600" cy="850900"/>
          </a:xfrm>
          <a:prstGeom prst="rect">
            <a:avLst/>
          </a:prstGeom>
          <a:noFill/>
          <a:ln>
            <a:noFill/>
          </a:ln>
        </p:spPr>
        <p:txBody>
          <a:bodyPr spcFirstLastPara="1" wrap="square" lIns="91425" tIns="45700" rIns="91425" bIns="91425" anchor="b" anchorCtr="0">
            <a:normAutofit/>
          </a:bodyPr>
          <a:lstStyle/>
          <a:p>
            <a:pPr marL="0" lvl="0" indent="0" algn="l" rtl="0">
              <a:spcBef>
                <a:spcPts val="0"/>
              </a:spcBef>
              <a:spcAft>
                <a:spcPts val="0"/>
              </a:spcAft>
              <a:buClr>
                <a:schemeClr val="dk2"/>
              </a:buClr>
              <a:buSzPts val="4000"/>
              <a:buFont typeface="Libre Franklin"/>
              <a:buNone/>
            </a:pPr>
            <a:r>
              <a:rPr lang="fr-FR" b="1"/>
              <a:t>3.DHCP</a:t>
            </a:r>
            <a:endParaRPr/>
          </a:p>
        </p:txBody>
      </p:sp>
      <p:sp>
        <p:nvSpPr>
          <p:cNvPr id="171" name="Google Shape;171;p22"/>
          <p:cNvSpPr txBox="1">
            <a:spLocks noGrp="1"/>
          </p:cNvSpPr>
          <p:nvPr>
            <p:ph type="body" idx="1"/>
          </p:nvPr>
        </p:nvSpPr>
        <p:spPr>
          <a:xfrm>
            <a:off x="250825" y="1268413"/>
            <a:ext cx="8785225" cy="5329237"/>
          </a:xfrm>
          <a:prstGeom prst="rect">
            <a:avLst/>
          </a:prstGeom>
          <a:noFill/>
          <a:ln>
            <a:noFill/>
          </a:ln>
        </p:spPr>
        <p:txBody>
          <a:bodyPr spcFirstLastPara="1" wrap="square" lIns="91425" tIns="45700" rIns="91425" bIns="45700" anchor="t" anchorCtr="0">
            <a:normAutofit/>
          </a:bodyPr>
          <a:lstStyle/>
          <a:p>
            <a:pPr marL="274320" lvl="0" indent="-274320" algn="l" rtl="0">
              <a:lnSpc>
                <a:spcPct val="110000"/>
              </a:lnSpc>
              <a:spcBef>
                <a:spcPts val="0"/>
              </a:spcBef>
              <a:spcAft>
                <a:spcPts val="0"/>
              </a:spcAft>
              <a:buSzPts val="1700"/>
              <a:buChar char="⚫"/>
            </a:pPr>
            <a:r>
              <a:rPr lang="fr-FR" sz="2000"/>
              <a:t>Lorsque le client DHCP démarre, Il envoie une trame "DHCP-DISCOVER", destinée à trouver un serveur DHCP. Cette trame est un "broadcast. N'ayant pas encore d'adresse IP, il adopte provisoirement l'adresse 0.0.0.0. IL fournit aussi sa "MAC Address".</a:t>
            </a:r>
            <a:endParaRPr/>
          </a:p>
          <a:p>
            <a:pPr marL="274320" lvl="0" indent="-274320" algn="l" rtl="0">
              <a:lnSpc>
                <a:spcPct val="110000"/>
              </a:lnSpc>
              <a:spcBef>
                <a:spcPts val="580"/>
              </a:spcBef>
              <a:spcAft>
                <a:spcPts val="0"/>
              </a:spcAft>
              <a:buSzPts val="1700"/>
              <a:buChar char="⚫"/>
            </a:pPr>
            <a:r>
              <a:rPr lang="fr-FR" sz="2000"/>
              <a:t>Le  serveur DHCP du réseau qui vA recevoir cette trame va se sentir concerné et répondre par un "DHCP-OFFER". Cette trame, elle aussi en "broadcast" car il n'est pas encore possible d'atteindre le client (il n'a pas encore d'adresse IP valide), la "MAC Address" du client, avec également l'adresse IP du serveur. </a:t>
            </a:r>
            <a:endParaRPr/>
          </a:p>
          <a:p>
            <a:pPr marL="274320" lvl="0" indent="-274320" algn="l" rtl="0">
              <a:lnSpc>
                <a:spcPct val="110000"/>
              </a:lnSpc>
              <a:spcBef>
                <a:spcPts val="580"/>
              </a:spcBef>
              <a:spcAft>
                <a:spcPts val="0"/>
              </a:spcAft>
              <a:buSzPts val="1700"/>
              <a:buChar char="⚫"/>
            </a:pPr>
            <a:r>
              <a:rPr lang="fr-FR" sz="2000"/>
              <a:t>Le client répond alors par un DHCP-REQUEST au serveur (donc toujours en "Broadcast") pour indiquer qu’il accepte.</a:t>
            </a:r>
            <a:endParaRPr/>
          </a:p>
          <a:p>
            <a:pPr marL="274320" lvl="0" indent="-274320" algn="l" rtl="0">
              <a:lnSpc>
                <a:spcPct val="110000"/>
              </a:lnSpc>
              <a:spcBef>
                <a:spcPts val="580"/>
              </a:spcBef>
              <a:spcAft>
                <a:spcPts val="0"/>
              </a:spcAft>
              <a:buSzPts val="1700"/>
              <a:buChar char="⚫"/>
            </a:pPr>
            <a:r>
              <a:rPr lang="fr-FR" sz="2000"/>
              <a:t>Le serveur DHCP Concerné répond définitivement par un DHCP-ACK qui constitue une confirmation. L'adresse du client est alors marquée comme utilisée et ne sera plus proposée à un autre client pour toute une durée.</a:t>
            </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71">
                                            <p:txEl>
                                              <p:pRg st="0" end="0"/>
                                            </p:txEl>
                                          </p:spTgt>
                                        </p:tgtEl>
                                        <p:attrNameLst>
                                          <p:attrName>style.visibility</p:attrName>
                                        </p:attrNameLst>
                                      </p:cBhvr>
                                      <p:to>
                                        <p:strVal val="visible"/>
                                      </p:to>
                                    </p:set>
                                    <p:animEffect transition="in" filter="fade">
                                      <p:cBhvr>
                                        <p:cTn id="7" dur="2000"/>
                                        <p:tgtEl>
                                          <p:spTgt spid="17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71">
                                            <p:txEl>
                                              <p:pRg st="1" end="1"/>
                                            </p:txEl>
                                          </p:spTgt>
                                        </p:tgtEl>
                                        <p:attrNameLst>
                                          <p:attrName>style.visibility</p:attrName>
                                        </p:attrNameLst>
                                      </p:cBhvr>
                                      <p:to>
                                        <p:strVal val="visible"/>
                                      </p:to>
                                    </p:set>
                                    <p:animEffect transition="in" filter="fade">
                                      <p:cBhvr>
                                        <p:cTn id="12" dur="2000"/>
                                        <p:tgtEl>
                                          <p:spTgt spid="17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71">
                                            <p:txEl>
                                              <p:pRg st="2" end="2"/>
                                            </p:txEl>
                                          </p:spTgt>
                                        </p:tgtEl>
                                        <p:attrNameLst>
                                          <p:attrName>style.visibility</p:attrName>
                                        </p:attrNameLst>
                                      </p:cBhvr>
                                      <p:to>
                                        <p:strVal val="visible"/>
                                      </p:to>
                                    </p:set>
                                    <p:animEffect transition="in" filter="fade">
                                      <p:cBhvr>
                                        <p:cTn id="17" dur="2000"/>
                                        <p:tgtEl>
                                          <p:spTgt spid="17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71">
                                            <p:txEl>
                                              <p:pRg st="3" end="3"/>
                                            </p:txEl>
                                          </p:spTgt>
                                        </p:tgtEl>
                                        <p:attrNameLst>
                                          <p:attrName>style.visibility</p:attrName>
                                        </p:attrNameLst>
                                      </p:cBhvr>
                                      <p:to>
                                        <p:strVal val="visible"/>
                                      </p:to>
                                    </p:set>
                                    <p:animEffect transition="in" filter="fade">
                                      <p:cBhvr>
                                        <p:cTn id="22" dur="2000"/>
                                        <p:tgtEl>
                                          <p:spTgt spid="17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75"/>
        <p:cNvGrpSpPr/>
        <p:nvPr/>
      </p:nvGrpSpPr>
      <p:grpSpPr>
        <a:xfrm>
          <a:off x="0" y="0"/>
          <a:ext cx="0" cy="0"/>
          <a:chOff x="0" y="0"/>
          <a:chExt cx="0" cy="0"/>
        </a:xfrm>
      </p:grpSpPr>
      <p:sp>
        <p:nvSpPr>
          <p:cNvPr id="176" name="Google Shape;176;p23"/>
          <p:cNvSpPr txBox="1">
            <a:spLocks noGrp="1"/>
          </p:cNvSpPr>
          <p:nvPr>
            <p:ph type="title"/>
          </p:nvPr>
        </p:nvSpPr>
        <p:spPr>
          <a:xfrm>
            <a:off x="914400" y="274638"/>
            <a:ext cx="7772400" cy="1143000"/>
          </a:xfrm>
          <a:prstGeom prst="rect">
            <a:avLst/>
          </a:prstGeom>
          <a:noFill/>
          <a:ln>
            <a:noFill/>
          </a:ln>
        </p:spPr>
        <p:txBody>
          <a:bodyPr spcFirstLastPara="1" wrap="square" lIns="91425" tIns="45700" rIns="91425" bIns="91425" anchor="b" anchorCtr="0">
            <a:normAutofit/>
          </a:bodyPr>
          <a:lstStyle/>
          <a:p>
            <a:pPr marL="0" lvl="0" indent="0" algn="l" rtl="0">
              <a:spcBef>
                <a:spcPts val="0"/>
              </a:spcBef>
              <a:spcAft>
                <a:spcPts val="0"/>
              </a:spcAft>
              <a:buClr>
                <a:schemeClr val="dk2"/>
              </a:buClr>
              <a:buSzPts val="4000"/>
              <a:buFont typeface="Libre Franklin"/>
              <a:buNone/>
            </a:pPr>
            <a:r>
              <a:rPr lang="fr-FR" b="1"/>
              <a:t>3.DHCP</a:t>
            </a:r>
            <a:endParaRPr/>
          </a:p>
        </p:txBody>
      </p:sp>
      <p:pic>
        <p:nvPicPr>
          <p:cNvPr id="177" name="Google Shape;177;p23"/>
          <p:cNvPicPr preferRelativeResize="0"/>
          <p:nvPr/>
        </p:nvPicPr>
        <p:blipFill rotWithShape="1">
          <a:blip r:embed="rId3">
            <a:alphaModFix/>
          </a:blip>
          <a:srcRect/>
          <a:stretch/>
        </p:blipFill>
        <p:spPr>
          <a:xfrm>
            <a:off x="1476375" y="1989138"/>
            <a:ext cx="6289675" cy="26416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81"/>
        <p:cNvGrpSpPr/>
        <p:nvPr/>
      </p:nvGrpSpPr>
      <p:grpSpPr>
        <a:xfrm>
          <a:off x="0" y="0"/>
          <a:ext cx="0" cy="0"/>
          <a:chOff x="0" y="0"/>
          <a:chExt cx="0" cy="0"/>
        </a:xfrm>
      </p:grpSpPr>
      <p:sp>
        <p:nvSpPr>
          <p:cNvPr id="182" name="Google Shape;182;p24"/>
          <p:cNvSpPr txBox="1">
            <a:spLocks noGrp="1"/>
          </p:cNvSpPr>
          <p:nvPr>
            <p:ph type="title"/>
          </p:nvPr>
        </p:nvSpPr>
        <p:spPr>
          <a:xfrm>
            <a:off x="914400" y="274638"/>
            <a:ext cx="7772400" cy="1143000"/>
          </a:xfrm>
          <a:prstGeom prst="rect">
            <a:avLst/>
          </a:prstGeom>
          <a:noFill/>
          <a:ln>
            <a:noFill/>
          </a:ln>
        </p:spPr>
        <p:txBody>
          <a:bodyPr spcFirstLastPara="1" wrap="square" lIns="91425" tIns="45700" rIns="91425" bIns="91425" anchor="b" anchorCtr="0">
            <a:normAutofit/>
          </a:bodyPr>
          <a:lstStyle/>
          <a:p>
            <a:pPr marL="0" lvl="0" indent="0" algn="l" rtl="0">
              <a:spcBef>
                <a:spcPts val="0"/>
              </a:spcBef>
              <a:spcAft>
                <a:spcPts val="0"/>
              </a:spcAft>
              <a:buClr>
                <a:schemeClr val="dk2"/>
              </a:buClr>
              <a:buSzPts val="4000"/>
              <a:buFont typeface="Libre Franklin"/>
              <a:buNone/>
            </a:pPr>
            <a:r>
              <a:rPr lang="fr-FR"/>
              <a:t>4. DNS</a:t>
            </a:r>
            <a:endParaRPr/>
          </a:p>
        </p:txBody>
      </p:sp>
      <p:sp>
        <p:nvSpPr>
          <p:cNvPr id="183" name="Google Shape;183;p24"/>
          <p:cNvSpPr txBox="1">
            <a:spLocks noGrp="1"/>
          </p:cNvSpPr>
          <p:nvPr>
            <p:ph type="body" idx="1"/>
          </p:nvPr>
        </p:nvSpPr>
        <p:spPr>
          <a:xfrm>
            <a:off x="914400" y="1447800"/>
            <a:ext cx="7772400" cy="4572000"/>
          </a:xfrm>
          <a:prstGeom prst="rect">
            <a:avLst/>
          </a:prstGeom>
          <a:noFill/>
          <a:ln>
            <a:noFill/>
          </a:ln>
        </p:spPr>
        <p:txBody>
          <a:bodyPr spcFirstLastPara="1" wrap="square" lIns="91425" tIns="45700" rIns="91425" bIns="45700" anchor="t" anchorCtr="0">
            <a:normAutofit/>
          </a:bodyPr>
          <a:lstStyle/>
          <a:p>
            <a:pPr marL="274320" lvl="0" indent="-274320" algn="l" rtl="0">
              <a:spcBef>
                <a:spcPts val="0"/>
              </a:spcBef>
              <a:spcAft>
                <a:spcPts val="0"/>
              </a:spcAft>
              <a:buSzPts val="2210"/>
              <a:buChar char="⚫"/>
            </a:pPr>
            <a:r>
              <a:rPr lang="fr-FR"/>
              <a:t>DNS (Domain Name Service) est un serveur qui associe des noms aux adresses IP des terminaux ou des PCs. </a:t>
            </a:r>
            <a:endParaRPr/>
          </a:p>
          <a:p>
            <a:pPr marL="274320" lvl="0" indent="-274320" algn="l" rtl="0">
              <a:spcBef>
                <a:spcPts val="580"/>
              </a:spcBef>
              <a:spcAft>
                <a:spcPts val="0"/>
              </a:spcAft>
              <a:buSzPts val="2210"/>
              <a:buChar char="⚫"/>
            </a:pPr>
            <a:r>
              <a:rPr lang="fr-FR"/>
              <a:t>L'utilisation d'un serveur DNS simplifie la gestion du réseau car les utilisateurs ont simplement besoin de connaître le nom des machines sans se préoccuper des adresses IP.</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87"/>
        <p:cNvGrpSpPr/>
        <p:nvPr/>
      </p:nvGrpSpPr>
      <p:grpSpPr>
        <a:xfrm>
          <a:off x="0" y="0"/>
          <a:ext cx="0" cy="0"/>
          <a:chOff x="0" y="0"/>
          <a:chExt cx="0" cy="0"/>
        </a:xfrm>
      </p:grpSpPr>
      <p:sp>
        <p:nvSpPr>
          <p:cNvPr id="188" name="Google Shape;188;p25"/>
          <p:cNvSpPr txBox="1">
            <a:spLocks noGrp="1"/>
          </p:cNvSpPr>
          <p:nvPr>
            <p:ph type="title"/>
          </p:nvPr>
        </p:nvSpPr>
        <p:spPr>
          <a:xfrm>
            <a:off x="914400" y="274638"/>
            <a:ext cx="7772400" cy="1143000"/>
          </a:xfrm>
          <a:prstGeom prst="rect">
            <a:avLst/>
          </a:prstGeom>
          <a:noFill/>
          <a:ln>
            <a:noFill/>
          </a:ln>
        </p:spPr>
        <p:txBody>
          <a:bodyPr spcFirstLastPara="1" wrap="square" lIns="91425" tIns="45700" rIns="91425" bIns="91425" anchor="b" anchorCtr="0">
            <a:normAutofit/>
          </a:bodyPr>
          <a:lstStyle/>
          <a:p>
            <a:pPr marL="0" lvl="0" indent="0" algn="l" rtl="0">
              <a:spcBef>
                <a:spcPts val="0"/>
              </a:spcBef>
              <a:spcAft>
                <a:spcPts val="0"/>
              </a:spcAft>
              <a:buClr>
                <a:schemeClr val="dk2"/>
              </a:buClr>
              <a:buSzPts val="4000"/>
              <a:buFont typeface="Libre Franklin"/>
              <a:buNone/>
            </a:pPr>
            <a:r>
              <a:rPr lang="fr-FR"/>
              <a:t>4. DNS</a:t>
            </a:r>
            <a:endParaRPr/>
          </a:p>
        </p:txBody>
      </p:sp>
      <p:sp>
        <p:nvSpPr>
          <p:cNvPr id="189" name="Google Shape;189;p25"/>
          <p:cNvSpPr txBox="1">
            <a:spLocks noGrp="1"/>
          </p:cNvSpPr>
          <p:nvPr>
            <p:ph type="body" idx="1"/>
          </p:nvPr>
        </p:nvSpPr>
        <p:spPr>
          <a:xfrm>
            <a:off x="457200" y="1600200"/>
            <a:ext cx="8435975" cy="4525963"/>
          </a:xfrm>
          <a:prstGeom prst="rect">
            <a:avLst/>
          </a:prstGeom>
          <a:noFill/>
          <a:ln>
            <a:noFill/>
          </a:ln>
        </p:spPr>
        <p:txBody>
          <a:bodyPr spcFirstLastPara="1" wrap="square" lIns="91425" tIns="45700" rIns="91425" bIns="45700" anchor="t" anchorCtr="0">
            <a:normAutofit/>
          </a:bodyPr>
          <a:lstStyle/>
          <a:p>
            <a:pPr marL="274320" lvl="0" indent="-274320" algn="l" rtl="0">
              <a:spcBef>
                <a:spcPts val="0"/>
              </a:spcBef>
              <a:spcAft>
                <a:spcPts val="0"/>
              </a:spcAft>
              <a:buSzPts val="2210"/>
              <a:buChar char="⚫"/>
            </a:pPr>
            <a:r>
              <a:rPr lang="fr-FR"/>
              <a:t>Sur Internet une machine est identifiée de manière unique par son adresse IP  🡪Annuaire Adresse IP / Nom</a:t>
            </a:r>
            <a:endParaRPr/>
          </a:p>
          <a:p>
            <a:pPr marL="274320" lvl="0" indent="-274320" algn="l" rtl="0">
              <a:spcBef>
                <a:spcPts val="580"/>
              </a:spcBef>
              <a:spcAft>
                <a:spcPts val="0"/>
              </a:spcAft>
              <a:buSzPts val="2210"/>
              <a:buChar char="⚫"/>
            </a:pPr>
            <a:r>
              <a:rPr lang="fr-FR"/>
              <a:t>Au début (1970-1984) : annuaire complet dans un fichier texte</a:t>
            </a:r>
            <a:endParaRPr/>
          </a:p>
          <a:p>
            <a:pPr marL="274320" lvl="0" indent="-274320" algn="l" rtl="0">
              <a:spcBef>
                <a:spcPts val="580"/>
              </a:spcBef>
              <a:spcAft>
                <a:spcPts val="0"/>
              </a:spcAft>
              <a:buSzPts val="2210"/>
              <a:buChar char="⚫"/>
            </a:pPr>
            <a:r>
              <a:rPr lang="fr-FR"/>
              <a:t>Géré par Network Information Center (http://www.nic.com)</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93"/>
        <p:cNvGrpSpPr/>
        <p:nvPr/>
      </p:nvGrpSpPr>
      <p:grpSpPr>
        <a:xfrm>
          <a:off x="0" y="0"/>
          <a:ext cx="0" cy="0"/>
          <a:chOff x="0" y="0"/>
          <a:chExt cx="0" cy="0"/>
        </a:xfrm>
      </p:grpSpPr>
      <p:sp>
        <p:nvSpPr>
          <p:cNvPr id="194" name="Google Shape;194;p26"/>
          <p:cNvSpPr txBox="1">
            <a:spLocks noGrp="1"/>
          </p:cNvSpPr>
          <p:nvPr>
            <p:ph type="title"/>
          </p:nvPr>
        </p:nvSpPr>
        <p:spPr>
          <a:xfrm>
            <a:off x="914400" y="274638"/>
            <a:ext cx="7772400" cy="1143000"/>
          </a:xfrm>
          <a:prstGeom prst="rect">
            <a:avLst/>
          </a:prstGeom>
          <a:noFill/>
          <a:ln>
            <a:noFill/>
          </a:ln>
        </p:spPr>
        <p:txBody>
          <a:bodyPr spcFirstLastPara="1" wrap="square" lIns="91425" tIns="45700" rIns="91425" bIns="91425" anchor="b" anchorCtr="0">
            <a:normAutofit/>
          </a:bodyPr>
          <a:lstStyle/>
          <a:p>
            <a:pPr marL="0" lvl="0" indent="0" algn="l" rtl="0">
              <a:spcBef>
                <a:spcPts val="0"/>
              </a:spcBef>
              <a:spcAft>
                <a:spcPts val="0"/>
              </a:spcAft>
              <a:buClr>
                <a:schemeClr val="dk2"/>
              </a:buClr>
              <a:buSzPts val="4000"/>
              <a:buFont typeface="Libre Franklin"/>
              <a:buNone/>
            </a:pPr>
            <a:r>
              <a:rPr lang="fr-FR"/>
              <a:t>4.DNS</a:t>
            </a:r>
            <a:endParaRPr/>
          </a:p>
        </p:txBody>
      </p:sp>
      <p:sp>
        <p:nvSpPr>
          <p:cNvPr id="195" name="Google Shape;195;p26"/>
          <p:cNvSpPr txBox="1">
            <a:spLocks noGrp="1"/>
          </p:cNvSpPr>
          <p:nvPr>
            <p:ph type="body" idx="1"/>
          </p:nvPr>
        </p:nvSpPr>
        <p:spPr>
          <a:xfrm>
            <a:off x="914400" y="1447800"/>
            <a:ext cx="7772400" cy="4572000"/>
          </a:xfrm>
          <a:prstGeom prst="rect">
            <a:avLst/>
          </a:prstGeom>
          <a:noFill/>
          <a:ln>
            <a:noFill/>
          </a:ln>
        </p:spPr>
        <p:txBody>
          <a:bodyPr spcFirstLastPara="1" wrap="square" lIns="91425" tIns="45700" rIns="91425" bIns="45700" anchor="t" anchorCtr="0">
            <a:normAutofit/>
          </a:bodyPr>
          <a:lstStyle/>
          <a:p>
            <a:pPr marL="274320" lvl="0" indent="-274320" algn="l" rtl="0">
              <a:spcBef>
                <a:spcPts val="0"/>
              </a:spcBef>
              <a:spcAft>
                <a:spcPts val="0"/>
              </a:spcAft>
              <a:buSzPts val="2210"/>
              <a:buFont typeface="Libre Baskerville"/>
              <a:buNone/>
            </a:pPr>
            <a:r>
              <a:rPr lang="fr-FR"/>
              <a:t>Exemples de correspondances:</a:t>
            </a:r>
            <a:endParaRPr/>
          </a:p>
          <a:p>
            <a:pPr marL="274320" lvl="0" indent="-274320" algn="l" rtl="0">
              <a:spcBef>
                <a:spcPts val="580"/>
              </a:spcBef>
              <a:spcAft>
                <a:spcPts val="0"/>
              </a:spcAft>
              <a:buSzPts val="2210"/>
              <a:buFont typeface="Libre Baskerville"/>
              <a:buNone/>
            </a:pPr>
            <a:r>
              <a:rPr lang="fr-FR"/>
              <a:t>Ccp.poste.dz.       IN A       80.249.65.13 </a:t>
            </a:r>
            <a:endParaRPr/>
          </a:p>
          <a:p>
            <a:pPr marL="274320" lvl="0" indent="-274320" algn="l" rtl="0">
              <a:spcBef>
                <a:spcPts val="580"/>
              </a:spcBef>
              <a:spcAft>
                <a:spcPts val="0"/>
              </a:spcAft>
              <a:buSzPts val="2210"/>
              <a:buFont typeface="Libre Baskerville"/>
              <a:buNone/>
            </a:pPr>
            <a:r>
              <a:rPr lang="fr-FR"/>
              <a:t>www.umc.edu.dz. IN A      80.246.8.22</a:t>
            </a:r>
            <a:endParaRPr/>
          </a:p>
          <a:p>
            <a:pPr marL="274320" lvl="0" indent="-274320" algn="l" rtl="0">
              <a:spcBef>
                <a:spcPts val="580"/>
              </a:spcBef>
              <a:spcAft>
                <a:spcPts val="0"/>
              </a:spcAft>
              <a:buSzPts val="2210"/>
              <a:buFont typeface="Libre Baskerville"/>
              <a:buNone/>
            </a:pPr>
            <a:r>
              <a:rPr lang="fr-FR"/>
              <a:t>localhost.stage.org. IN A 127.0.0.1 </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99"/>
        <p:cNvGrpSpPr/>
        <p:nvPr/>
      </p:nvGrpSpPr>
      <p:grpSpPr>
        <a:xfrm>
          <a:off x="0" y="0"/>
          <a:ext cx="0" cy="0"/>
          <a:chOff x="0" y="0"/>
          <a:chExt cx="0" cy="0"/>
        </a:xfrm>
      </p:grpSpPr>
      <p:sp>
        <p:nvSpPr>
          <p:cNvPr id="200" name="Google Shape;200;p27"/>
          <p:cNvSpPr txBox="1">
            <a:spLocks noGrp="1"/>
          </p:cNvSpPr>
          <p:nvPr>
            <p:ph type="title"/>
          </p:nvPr>
        </p:nvSpPr>
        <p:spPr>
          <a:xfrm>
            <a:off x="914400" y="274638"/>
            <a:ext cx="7772400" cy="1143000"/>
          </a:xfrm>
          <a:prstGeom prst="rect">
            <a:avLst/>
          </a:prstGeom>
          <a:noFill/>
          <a:ln>
            <a:noFill/>
          </a:ln>
        </p:spPr>
        <p:txBody>
          <a:bodyPr spcFirstLastPara="1" wrap="square" lIns="91425" tIns="45700" rIns="91425" bIns="91425" anchor="b" anchorCtr="0">
            <a:normAutofit/>
          </a:bodyPr>
          <a:lstStyle/>
          <a:p>
            <a:pPr marL="0" lvl="0" indent="0" algn="l" rtl="0">
              <a:spcBef>
                <a:spcPts val="0"/>
              </a:spcBef>
              <a:spcAft>
                <a:spcPts val="0"/>
              </a:spcAft>
              <a:buClr>
                <a:schemeClr val="dk2"/>
              </a:buClr>
              <a:buSzPts val="4000"/>
              <a:buFont typeface="Libre Franklin"/>
              <a:buNone/>
            </a:pPr>
            <a:r>
              <a:rPr lang="fr-FR" b="1"/>
              <a:t>Structuration des noms DNS</a:t>
            </a:r>
            <a:endParaRPr/>
          </a:p>
        </p:txBody>
      </p:sp>
      <p:sp>
        <p:nvSpPr>
          <p:cNvPr id="201" name="Google Shape;201;p27"/>
          <p:cNvSpPr txBox="1">
            <a:spLocks noGrp="1"/>
          </p:cNvSpPr>
          <p:nvPr>
            <p:ph type="body" idx="1"/>
          </p:nvPr>
        </p:nvSpPr>
        <p:spPr>
          <a:xfrm>
            <a:off x="914400" y="1447800"/>
            <a:ext cx="7772400" cy="4572000"/>
          </a:xfrm>
          <a:prstGeom prst="rect">
            <a:avLst/>
          </a:prstGeom>
          <a:noFill/>
          <a:ln>
            <a:noFill/>
          </a:ln>
        </p:spPr>
        <p:txBody>
          <a:bodyPr spcFirstLastPara="1" wrap="square" lIns="91425" tIns="45700" rIns="91425" bIns="45700" anchor="t" anchorCtr="0">
            <a:normAutofit/>
          </a:bodyPr>
          <a:lstStyle/>
          <a:p>
            <a:pPr marL="274320" lvl="0" indent="-274320" algn="l" rtl="0">
              <a:spcBef>
                <a:spcPts val="0"/>
              </a:spcBef>
              <a:spcAft>
                <a:spcPts val="0"/>
              </a:spcAft>
              <a:buSzPts val="2210"/>
              <a:buFont typeface="Libre Baskerville"/>
              <a:buNone/>
            </a:pPr>
            <a:r>
              <a:rPr lang="fr-FR"/>
              <a:t>Hiérarchique par domaine: </a:t>
            </a:r>
            <a:endParaRPr/>
          </a:p>
          <a:p>
            <a:pPr marL="274320" lvl="0" indent="-274320" algn="l" rtl="0">
              <a:spcBef>
                <a:spcPts val="580"/>
              </a:spcBef>
              <a:spcAft>
                <a:spcPts val="0"/>
              </a:spcAft>
              <a:buSzPts val="2210"/>
              <a:buFont typeface="Libre Baskerville"/>
              <a:buNone/>
            </a:pPr>
            <a:r>
              <a:rPr lang="fr-FR"/>
              <a:t>Exemple: www.umc.edu.dz</a:t>
            </a:r>
            <a:endParaRPr/>
          </a:p>
          <a:p>
            <a:pPr marL="274320" lvl="0" indent="-274320" algn="l" rtl="0">
              <a:spcBef>
                <a:spcPts val="580"/>
              </a:spcBef>
              <a:spcAft>
                <a:spcPts val="0"/>
              </a:spcAft>
              <a:buSzPts val="2210"/>
              <a:buChar char="⚫"/>
            </a:pPr>
            <a:r>
              <a:rPr lang="fr-FR"/>
              <a:t>machine www dans le domaine umc, lui même dans le domaine  edu lui-même dans le domaine dz</a:t>
            </a:r>
            <a:endParaRPr/>
          </a:p>
          <a:p>
            <a:pPr marL="274320" lvl="0" indent="-274320" algn="l" rtl="0">
              <a:spcBef>
                <a:spcPts val="580"/>
              </a:spcBef>
              <a:spcAft>
                <a:spcPts val="0"/>
              </a:spcAft>
              <a:buSzPts val="2210"/>
              <a:buChar char="⚫"/>
            </a:pPr>
            <a:r>
              <a:rPr lang="fr-FR"/>
              <a:t>Analogie nom de fichier/répertoire à l’envers avec le </a:t>
            </a:r>
            <a:r>
              <a:rPr lang="fr-FR" b="1"/>
              <a:t>.</a:t>
            </a:r>
            <a:r>
              <a:rPr lang="fr-FR"/>
              <a:t> à la place de </a:t>
            </a:r>
            <a:r>
              <a:rPr lang="fr-FR" b="1"/>
              <a:t>/</a:t>
            </a:r>
            <a:endParaRPr/>
          </a:p>
          <a:p>
            <a:pPr marL="274320" lvl="0" indent="-274320" algn="l" rtl="0">
              <a:spcBef>
                <a:spcPts val="580"/>
              </a:spcBef>
              <a:spcAft>
                <a:spcPts val="0"/>
              </a:spcAft>
              <a:buSzPts val="2210"/>
              <a:buChar char="⚫"/>
            </a:pPr>
            <a:r>
              <a:rPr lang="fr-FR"/>
              <a:t>Les majuscules ne sont pas significatives</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05"/>
        <p:cNvGrpSpPr/>
        <p:nvPr/>
      </p:nvGrpSpPr>
      <p:grpSpPr>
        <a:xfrm>
          <a:off x="0" y="0"/>
          <a:ext cx="0" cy="0"/>
          <a:chOff x="0" y="0"/>
          <a:chExt cx="0" cy="0"/>
        </a:xfrm>
      </p:grpSpPr>
      <p:sp>
        <p:nvSpPr>
          <p:cNvPr id="206" name="Google Shape;206;p28"/>
          <p:cNvSpPr txBox="1">
            <a:spLocks noGrp="1"/>
          </p:cNvSpPr>
          <p:nvPr>
            <p:ph type="title"/>
          </p:nvPr>
        </p:nvSpPr>
        <p:spPr>
          <a:xfrm>
            <a:off x="914400" y="274638"/>
            <a:ext cx="7772400" cy="1143000"/>
          </a:xfrm>
          <a:prstGeom prst="rect">
            <a:avLst/>
          </a:prstGeom>
          <a:noFill/>
          <a:ln>
            <a:noFill/>
          </a:ln>
        </p:spPr>
        <p:txBody>
          <a:bodyPr spcFirstLastPara="1" wrap="square" lIns="91425" tIns="45700" rIns="91425" bIns="91425" anchor="b" anchorCtr="0">
            <a:normAutofit/>
          </a:bodyPr>
          <a:lstStyle/>
          <a:p>
            <a:pPr marL="0" lvl="0" indent="0" algn="l" rtl="0">
              <a:spcBef>
                <a:spcPts val="0"/>
              </a:spcBef>
              <a:spcAft>
                <a:spcPts val="0"/>
              </a:spcAft>
              <a:buClr>
                <a:schemeClr val="dk2"/>
              </a:buClr>
              <a:buSzPts val="4000"/>
              <a:buFont typeface="Libre Franklin"/>
              <a:buNone/>
            </a:pPr>
            <a:r>
              <a:rPr lang="fr-FR" b="1"/>
              <a:t>Serveurs DNS</a:t>
            </a:r>
            <a:endParaRPr/>
          </a:p>
        </p:txBody>
      </p:sp>
      <p:sp>
        <p:nvSpPr>
          <p:cNvPr id="207" name="Google Shape;207;p28"/>
          <p:cNvSpPr txBox="1">
            <a:spLocks noGrp="1"/>
          </p:cNvSpPr>
          <p:nvPr>
            <p:ph type="body" idx="1"/>
          </p:nvPr>
        </p:nvSpPr>
        <p:spPr>
          <a:xfrm>
            <a:off x="914400" y="1447800"/>
            <a:ext cx="7772400" cy="4572000"/>
          </a:xfrm>
          <a:prstGeom prst="rect">
            <a:avLst/>
          </a:prstGeom>
          <a:noFill/>
          <a:ln>
            <a:noFill/>
          </a:ln>
        </p:spPr>
        <p:txBody>
          <a:bodyPr spcFirstLastPara="1" wrap="square" lIns="91425" tIns="45700" rIns="91425" bIns="45700" anchor="t" anchorCtr="0">
            <a:normAutofit/>
          </a:bodyPr>
          <a:lstStyle/>
          <a:p>
            <a:pPr marL="274320" lvl="0" indent="-274320" algn="l" rtl="0">
              <a:spcBef>
                <a:spcPts val="0"/>
              </a:spcBef>
              <a:spcAft>
                <a:spcPts val="0"/>
              </a:spcAft>
              <a:buSzPts val="2210"/>
              <a:buChar char="⚫"/>
            </a:pPr>
            <a:r>
              <a:rPr lang="fr-FR"/>
              <a:t>Gère la base de données contenant</a:t>
            </a:r>
            <a:endParaRPr/>
          </a:p>
          <a:p>
            <a:pPr marL="274320" lvl="0" indent="-274320" algn="l" rtl="0">
              <a:spcBef>
                <a:spcPts val="580"/>
              </a:spcBef>
              <a:spcAft>
                <a:spcPts val="0"/>
              </a:spcAft>
              <a:buSzPts val="2210"/>
              <a:buChar char="⚫"/>
            </a:pPr>
            <a:r>
              <a:rPr lang="fr-FR"/>
              <a:t>nom/@IP des machines du domaine</a:t>
            </a:r>
            <a:endParaRPr/>
          </a:p>
          <a:p>
            <a:pPr marL="274320" lvl="0" indent="-274320" algn="l" rtl="0">
              <a:spcBef>
                <a:spcPts val="580"/>
              </a:spcBef>
              <a:spcAft>
                <a:spcPts val="0"/>
              </a:spcAft>
              <a:buSzPts val="2210"/>
              <a:buChar char="⚫"/>
            </a:pPr>
            <a:r>
              <a:rPr lang="fr-FR"/>
              <a:t>nom/@IP des serveurs d’un sous-domaine</a:t>
            </a:r>
            <a:endParaRPr/>
          </a:p>
          <a:p>
            <a:pPr marL="274320" lvl="0" indent="-274320" algn="l" rtl="0">
              <a:spcBef>
                <a:spcPts val="580"/>
              </a:spcBef>
              <a:spcAft>
                <a:spcPts val="0"/>
              </a:spcAft>
              <a:buSzPts val="2210"/>
              <a:buChar char="⚫"/>
            </a:pPr>
            <a:r>
              <a:rPr lang="fr-FR"/>
              <a:t>Système robuste par redondance: plusieurs serveurs possèdent la base de données d’un domaine</a:t>
            </a:r>
            <a:endParaRPr/>
          </a:p>
        </p:txBody>
      </p:sp>
    </p:spTree>
  </p:cSld>
  <p:clrMapOvr>
    <a:masterClrMapping/>
  </p:clrMapOvr>
</p:sld>
</file>

<file path=ppt/theme/theme1.xml><?xml version="1.0" encoding="utf-8"?>
<a:theme xmlns:a="http://schemas.openxmlformats.org/drawingml/2006/main" name="Capitaux">
  <a:themeElements>
    <a:clrScheme name="Capitaux">
      <a:dk1>
        <a:srgbClr val="000000"/>
      </a:dk1>
      <a:lt1>
        <a:srgbClr val="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796</Words>
  <Application>Microsoft Office PowerPoint</Application>
  <PresentationFormat>Affichage à l'écran (4:3)</PresentationFormat>
  <Paragraphs>73</Paragraphs>
  <Slides>16</Slides>
  <Notes>16</Notes>
  <HiddenSlides>0</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16</vt:i4>
      </vt:variant>
    </vt:vector>
  </HeadingPairs>
  <TitlesOfParts>
    <vt:vector size="22" baseType="lpstr">
      <vt:lpstr>Libre Baskerville</vt:lpstr>
      <vt:lpstr>Arial</vt:lpstr>
      <vt:lpstr>Times New Roman</vt:lpstr>
      <vt:lpstr>Noto Sans Symbols</vt:lpstr>
      <vt:lpstr>Libre Franklin</vt:lpstr>
      <vt:lpstr>Capitaux</vt:lpstr>
      <vt:lpstr>Les services réseaux </vt:lpstr>
      <vt:lpstr>1. FTP</vt:lpstr>
      <vt:lpstr>1. FTP</vt:lpstr>
      <vt:lpstr>1. FTP</vt:lpstr>
      <vt:lpstr>1.FTP</vt:lpstr>
      <vt:lpstr>2. HTTP</vt:lpstr>
      <vt:lpstr>2. HTTP</vt:lpstr>
      <vt:lpstr>2.HTTP</vt:lpstr>
      <vt:lpstr>3.DHCP </vt:lpstr>
      <vt:lpstr>3.DHCP</vt:lpstr>
      <vt:lpstr>3.DHCP</vt:lpstr>
      <vt:lpstr>4. DNS</vt:lpstr>
      <vt:lpstr>4. DNS</vt:lpstr>
      <vt:lpstr>4.DNS</vt:lpstr>
      <vt:lpstr>Structuration des noms DNS</vt:lpstr>
      <vt:lpstr>Serveurs DNS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Les services réseaux </dc:title>
  <dc:creator>DIALLO</dc:creator>
  <cp:lastModifiedBy>Infotelec</cp:lastModifiedBy>
  <cp:revision>1</cp:revision>
  <dcterms:modified xsi:type="dcterms:W3CDTF">2024-01-14T22:19:55Z</dcterms:modified>
</cp:coreProperties>
</file>